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3458" autoAdjust="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tableStyles" Target="tableStyles.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3" name=""/>
        <p:cNvGrpSpPr/>
        <p:nvPr/>
      </p:nvGrpSpPr>
      <p:grpSpPr>
        <a:xfrm>
          <a:off x="0" y="0"/>
          <a:ext cx="0" cy="0"/>
          <a:chOff x="0" y="0"/>
          <a:chExt cx="0" cy="0"/>
        </a:xfrm>
      </p:grpSpPr>
      <p:sp>
        <p:nvSpPr>
          <p:cNvPr id="1048697"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698"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750C925F-86B0-4CB7-9CE0-337A8A21FADE}" type="datetimeFigureOut">
              <a:rPr lang="en-US" smtClean="0"/>
              <a:t>8/27/2020</a:t>
            </a:fld>
            <a:endParaRPr lang="en-US"/>
          </a:p>
        </p:txBody>
      </p:sp>
      <p:sp>
        <p:nvSpPr>
          <p:cNvPr id="1048699"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700"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1"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702"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4D80919A-01E6-4619-8AEF-CD3646DEDD8E}"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8" name="Slide Image Placeholder 1"/>
          <p:cNvSpPr>
            <a:spLocks noChangeAspect="1" noRot="1" noGrp="1"/>
          </p:cNvSpPr>
          <p:nvPr>
            <p:ph type="sldImg"/>
          </p:nvPr>
        </p:nvSpPr>
        <p:spPr/>
      </p:sp>
      <p:sp>
        <p:nvSpPr>
          <p:cNvPr id="1048599" name="Notes Placeholder 2"/>
          <p:cNvSpPr>
            <a:spLocks noGrp="1"/>
          </p:cNvSpPr>
          <p:nvPr>
            <p:ph type="body" idx="1"/>
          </p:nvPr>
        </p:nvSpPr>
        <p:spPr/>
        <p:txBody>
          <a:bodyPr/>
          <a:p>
            <a:r>
              <a:rPr dirty="0" lang="en-US" smtClean="0"/>
              <a:t>The text</a:t>
            </a:r>
            <a:r>
              <a:rPr baseline="0" dirty="0" lang="en-US" smtClean="0"/>
              <a:t> I chose to write about is “Everyone.” Very little is known about the authorship of this text as the author has remained anonymous. The text is a morality play and written of the medieval era about the late 15</a:t>
            </a:r>
            <a:r>
              <a:rPr baseline="30000" dirty="0" lang="en-US" smtClean="0"/>
              <a:t>th</a:t>
            </a:r>
            <a:r>
              <a:rPr baseline="0" dirty="0" lang="en-US" smtClean="0"/>
              <a:t> century. It is also believed that the text was not originally written in English and that is why it exists in various translated versions over the years. The first reprinting was done in 1773 and many versions produced there after including the version I am using transcribed in 1999 by the University of Oregon.  </a:t>
            </a:r>
            <a:endParaRPr dirty="0" lang="en-US"/>
          </a:p>
        </p:txBody>
      </p:sp>
      <p:sp>
        <p:nvSpPr>
          <p:cNvPr id="1048600" name="Slide Number Placeholder 3"/>
          <p:cNvSpPr>
            <a:spLocks noGrp="1"/>
          </p:cNvSpPr>
          <p:nvPr>
            <p:ph type="sldNum" sz="quarter" idx="10"/>
          </p:nvPr>
        </p:nvSpPr>
        <p:spPr/>
        <p:txBody>
          <a:bodyPr/>
          <a:p>
            <a:fld id="{4D80919A-01E6-4619-8AEF-CD3646DEDD8E}"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3" name="Slide Image Placeholder 1"/>
          <p:cNvSpPr>
            <a:spLocks noChangeAspect="1" noRot="1" noGrp="1"/>
          </p:cNvSpPr>
          <p:nvPr>
            <p:ph type="sldImg"/>
          </p:nvPr>
        </p:nvSpPr>
        <p:spPr/>
      </p:sp>
      <p:sp>
        <p:nvSpPr>
          <p:cNvPr id="1048604" name="Notes Placeholder 2"/>
          <p:cNvSpPr>
            <a:spLocks noGrp="1"/>
          </p:cNvSpPr>
          <p:nvPr>
            <p:ph type="body" idx="1"/>
          </p:nvPr>
        </p:nvSpPr>
        <p:spPr/>
        <p:txBody>
          <a:bodyPr/>
          <a:p>
            <a:r>
              <a:rPr dirty="0" lang="en-US" smtClean="0"/>
              <a:t>The</a:t>
            </a:r>
            <a:r>
              <a:rPr baseline="0" dirty="0" lang="en-US" smtClean="0"/>
              <a:t> play is about life and death of every person on earth. The play begins with death (messenger of God) to warn Everyman (an allegory of every humanity) about the judgment time. Hearing of his impending judgment, Everyman turns to everyone and everything that he can turn to help him out, but everyone turns him down. His friends, wealth he has amassed over the years, and family who initially pledged their fealty and love are not able to help him anymore. Everyone and everything he held dear when he was vibrant and alive abandons him at his hour of need. </a:t>
            </a:r>
            <a:endParaRPr dirty="0" lang="en-US"/>
          </a:p>
        </p:txBody>
      </p:sp>
      <p:sp>
        <p:nvSpPr>
          <p:cNvPr id="1048605" name="Slide Number Placeholder 3"/>
          <p:cNvSpPr>
            <a:spLocks noGrp="1"/>
          </p:cNvSpPr>
          <p:nvPr>
            <p:ph type="sldNum" sz="quarter" idx="10"/>
          </p:nvPr>
        </p:nvSpPr>
        <p:spPr/>
        <p:txBody>
          <a:bodyPr/>
          <a:p>
            <a:fld id="{4D80919A-01E6-4619-8AEF-CD3646DEDD8E}"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p>
            <a:r>
              <a:rPr dirty="0" lang="en-US" smtClean="0"/>
              <a:t>After realizing that everyone and everything he had abandoned him, Everyman turns to what he has last,</a:t>
            </a:r>
            <a:r>
              <a:rPr baseline="0" dirty="0" lang="en-US" smtClean="0"/>
              <a:t> Good Deeds. Everyman has weakened Good Deeds because it has been diluted by his sins. After he died, he went to heaven and he is judged by God based on his actions or deeds when he was alive. He learns that no one (friends or family) or even the wealth he amassed when he was alive would help him. </a:t>
            </a:r>
            <a:endParaRPr dirty="0" lang="en-US"/>
          </a:p>
        </p:txBody>
      </p:sp>
      <p:sp>
        <p:nvSpPr>
          <p:cNvPr id="1048610" name="Slide Number Placeholder 3"/>
          <p:cNvSpPr>
            <a:spLocks noGrp="1"/>
          </p:cNvSpPr>
          <p:nvPr>
            <p:ph type="sldNum" sz="quarter" idx="10"/>
          </p:nvPr>
        </p:nvSpPr>
        <p:spPr/>
        <p:txBody>
          <a:bodyPr/>
          <a:p>
            <a:fld id="{4D80919A-01E6-4619-8AEF-CD3646DEDD8E}"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US" smtClean="0"/>
              <a:t>The conflict</a:t>
            </a:r>
            <a:r>
              <a:rPr baseline="0" dirty="0" lang="en-US" smtClean="0"/>
              <a:t> in this play is about life and death of Everyman. Everyone lives and eventually dies. This play depicts what happens after one has lived the life in this world. The main character is the allegorical representation of humanity referred to as “Everyman.” The antagonist is death who is sent by God to come and warn Everyman of the impending judgment upon his death. Other characters that help develop the plot of the play. </a:t>
            </a:r>
            <a:endParaRPr dirty="0" lang="en-US"/>
          </a:p>
        </p:txBody>
      </p:sp>
      <p:sp>
        <p:nvSpPr>
          <p:cNvPr id="1048615" name="Slide Number Placeholder 3"/>
          <p:cNvSpPr>
            <a:spLocks noGrp="1"/>
          </p:cNvSpPr>
          <p:nvPr>
            <p:ph type="sldNum" sz="quarter" idx="10"/>
          </p:nvPr>
        </p:nvSpPr>
        <p:spPr/>
        <p:txBody>
          <a:bodyPr/>
          <a:p>
            <a:fld id="{4D80919A-01E6-4619-8AEF-CD3646DEDD8E}"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p>
            <a:r>
              <a:rPr dirty="0" lang="en-US" smtClean="0"/>
              <a:t>Everyman is a man who lived according to his will and despite</a:t>
            </a:r>
            <a:r>
              <a:rPr baseline="0" dirty="0" lang="en-US" smtClean="0"/>
              <a:t> all the wealth he amassed while he was alive, he could not take them with him to the life after. However, his desperation for salvation and redemption makes him realize the importance of his Good Deeds, which is the only thing that agrees to accompany him to heaven after everyone else abandoned him. Also, like everyone else who is desperate, Everyman asks death more time to amend his ways and escape the endless sorrow. But, it is too late to escape the reckoning. </a:t>
            </a:r>
            <a:endParaRPr dirty="0" lang="en-US"/>
          </a:p>
        </p:txBody>
      </p:sp>
      <p:sp>
        <p:nvSpPr>
          <p:cNvPr id="1048620" name="Slide Number Placeholder 3"/>
          <p:cNvSpPr>
            <a:spLocks noGrp="1"/>
          </p:cNvSpPr>
          <p:nvPr>
            <p:ph type="sldNum" sz="quarter" idx="10"/>
          </p:nvPr>
        </p:nvSpPr>
        <p:spPr/>
        <p:txBody>
          <a:bodyPr/>
          <a:p>
            <a:fld id="{4D80919A-01E6-4619-8AEF-CD3646DEDD8E}"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p>
            <a:r>
              <a:rPr dirty="0" lang="en-US" smtClean="0"/>
              <a:t>People are judged,</a:t>
            </a:r>
            <a:r>
              <a:rPr baseline="0" dirty="0" lang="en-US" smtClean="0"/>
              <a:t> upon their death, based on their good deeds and bad deeds. Death plays the antagonistic character in the play as he represents what the main character fears the most. Death is the messenger of God and he can instill fear in people who lived without fear like Everyman. Death becomes the anchor between life that one lived on earth and the life after one has died. As such, death is God’s mighty messenger. </a:t>
            </a:r>
            <a:endParaRPr dirty="0" lang="en-US"/>
          </a:p>
        </p:txBody>
      </p:sp>
      <p:sp>
        <p:nvSpPr>
          <p:cNvPr id="1048625" name="Slide Number Placeholder 3"/>
          <p:cNvSpPr>
            <a:spLocks noGrp="1"/>
          </p:cNvSpPr>
          <p:nvPr>
            <p:ph type="sldNum" sz="quarter" idx="10"/>
          </p:nvPr>
        </p:nvSpPr>
        <p:spPr/>
        <p:txBody>
          <a:bodyPr/>
          <a:p>
            <a:fld id="{4D80919A-01E6-4619-8AEF-CD3646DEDD8E}"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p>
            <a:r>
              <a:rPr dirty="0" lang="en-US" smtClean="0"/>
              <a:t>It is obvious and automatic</a:t>
            </a:r>
            <a:r>
              <a:rPr baseline="0" dirty="0" lang="en-US" smtClean="0"/>
              <a:t> that everyone would want to live forever. But, this is not possible as everyone must eventually die. No matter how one lived, death is an undeniable and unavoidable event. The conflict in the play “Everyman” also involves life and death. Death comes at the hour of Everyman’s despair and he asks whether he could get more time. But, it is an inevitable reckoning that cannot wait. </a:t>
            </a:r>
            <a:endParaRPr dirty="0" lang="en-US"/>
          </a:p>
        </p:txBody>
      </p:sp>
      <p:sp>
        <p:nvSpPr>
          <p:cNvPr id="1048630" name="Slide Number Placeholder 3"/>
          <p:cNvSpPr>
            <a:spLocks noGrp="1"/>
          </p:cNvSpPr>
          <p:nvPr>
            <p:ph type="sldNum" sz="quarter" idx="10"/>
          </p:nvPr>
        </p:nvSpPr>
        <p:spPr/>
        <p:txBody>
          <a:bodyPr/>
          <a:p>
            <a:fld id="{4D80919A-01E6-4619-8AEF-CD3646DEDD8E}"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p>
            <a:r>
              <a:rPr dirty="0" lang="en-US" smtClean="0"/>
              <a:t>The</a:t>
            </a:r>
            <a:r>
              <a:rPr baseline="0" dirty="0" lang="en-US" smtClean="0"/>
              <a:t> play highlight key themes such as death and morality. Death is presented as an inevitable rite of passage for everyone. Despite being feared by everyone, it eventually knocks on everyone’s door at the hour of despair as in the case of Everyman. The play further shows the concept of morality as part of humanity. Those who live according to the moral values will live happily in heaven as their Good Deeds will outweigh the Bad Deeds. </a:t>
            </a:r>
            <a:endParaRPr dirty="0" lang="en-US"/>
          </a:p>
        </p:txBody>
      </p:sp>
      <p:sp>
        <p:nvSpPr>
          <p:cNvPr id="1048635" name="Slide Number Placeholder 3"/>
          <p:cNvSpPr>
            <a:spLocks noGrp="1"/>
          </p:cNvSpPr>
          <p:nvPr>
            <p:ph type="sldNum" sz="quarter" idx="10"/>
          </p:nvPr>
        </p:nvSpPr>
        <p:spPr/>
        <p:txBody>
          <a:bodyPr/>
          <a:p>
            <a:fld id="{4D80919A-01E6-4619-8AEF-CD3646DEDD8E}"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38" name="Slide Image Placeholder 1"/>
          <p:cNvSpPr>
            <a:spLocks noChangeAspect="1" noRot="1" noGrp="1"/>
          </p:cNvSpPr>
          <p:nvPr>
            <p:ph type="sldImg"/>
          </p:nvPr>
        </p:nvSpPr>
        <p:spPr/>
      </p:sp>
      <p:sp>
        <p:nvSpPr>
          <p:cNvPr id="1048639" name="Notes Placeholder 2"/>
          <p:cNvSpPr>
            <a:spLocks noGrp="1"/>
          </p:cNvSpPr>
          <p:nvPr>
            <p:ph type="body" idx="1"/>
          </p:nvPr>
        </p:nvSpPr>
        <p:spPr/>
        <p:txBody>
          <a:bodyPr/>
          <a:p>
            <a:r>
              <a:rPr dirty="0" lang="en-US" smtClean="0"/>
              <a:t>I compare</a:t>
            </a:r>
            <a:r>
              <a:rPr baseline="0" dirty="0" lang="en-US" smtClean="0"/>
              <a:t>d the text I selected with another medieval religious play “The Pilgrim’s Progress.” I noted that both texts examine the concept of morality as they both highlight the life lived and after life. Both texts depict the struggle with salvation and redemption. </a:t>
            </a:r>
            <a:endParaRPr dirty="0" lang="en-US"/>
          </a:p>
        </p:txBody>
      </p:sp>
      <p:sp>
        <p:nvSpPr>
          <p:cNvPr id="1048640" name="Slide Number Placeholder 3"/>
          <p:cNvSpPr>
            <a:spLocks noGrp="1"/>
          </p:cNvSpPr>
          <p:nvPr>
            <p:ph type="sldNum" sz="quarter" idx="10"/>
          </p:nvPr>
        </p:nvSpPr>
        <p:spPr/>
        <p:txBody>
          <a:bodyPr/>
          <a:p>
            <a:fld id="{4D80919A-01E6-4619-8AEF-CD3646DEDD8E}"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3">
        <a:schemeClr val="bg2"/>
      </p:bgRef>
    </p:bg>
    <p:spTree>
      <p:nvGrpSpPr>
        <p:cNvPr id="24" name=""/>
        <p:cNvGrpSpPr/>
        <p:nvPr/>
      </p:nvGrpSpPr>
      <p:grpSpPr>
        <a:xfrm>
          <a:off x="0" y="0"/>
          <a:ext cx="0" cy="0"/>
          <a:chOff x="0" y="0"/>
          <a:chExt cx="0" cy="0"/>
        </a:xfrm>
      </p:grpSpPr>
      <p:pic>
        <p:nvPicPr>
          <p:cNvPr id="2097152" name="Picture 6" descr="CoverOverlay.png"/>
          <p:cNvPicPr>
            <a:picLocks noChangeAspect="1"/>
          </p:cNvPicPr>
          <p:nvPr/>
        </p:nvPicPr>
        <p:blipFill>
          <a:blip xmlns:r="http://schemas.openxmlformats.org/officeDocument/2006/relationships" r:embed="rId1" cstate="print"/>
          <a:stretch>
            <a:fillRect/>
          </a:stretch>
        </p:blipFill>
        <p:spPr>
          <a:xfrm>
            <a:off x="0" y="0"/>
            <a:ext cx="9144000" cy="6858000"/>
          </a:xfrm>
          <a:prstGeom prst="rect"/>
        </p:spPr>
      </p:pic>
      <p:sp>
        <p:nvSpPr>
          <p:cNvPr id="1048582" name="Date Placeholder 3"/>
          <p:cNvSpPr>
            <a:spLocks noGrp="1"/>
          </p:cNvSpPr>
          <p:nvPr>
            <p:ph type="dt" sz="half" idx="10"/>
          </p:nvPr>
        </p:nvSpPr>
        <p:spPr/>
        <p:txBody>
          <a:bodyPr/>
          <a:lstStyle>
            <a:lvl1pPr>
              <a:defRPr>
                <a:solidFill>
                  <a:schemeClr val="tx2"/>
                </a:solidFill>
              </a:defRPr>
            </a:lvl1pPr>
          </a:lstStyle>
          <a:p>
            <a:fld id="{F844A1AD-576A-4A40-A0A5-8A5A849A2D6E}" type="datetimeFigureOut">
              <a:rPr lang="en-US" smtClean="0"/>
              <a:t>8/27/2020</a:t>
            </a:fld>
            <a:endParaRPr lang="en-US"/>
          </a:p>
        </p:txBody>
      </p:sp>
      <p:sp>
        <p:nvSpPr>
          <p:cNvPr id="1048583"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1048584" name="Slide Number Placeholder 5"/>
          <p:cNvSpPr>
            <a:spLocks noGrp="1"/>
          </p:cNvSpPr>
          <p:nvPr>
            <p:ph type="sldNum" sz="quarter" idx="12"/>
          </p:nvPr>
        </p:nvSpPr>
        <p:spPr/>
        <p:txBody>
          <a:bodyPr/>
          <a:lstStyle>
            <a:lvl1pPr>
              <a:defRPr>
                <a:solidFill>
                  <a:schemeClr val="tx2"/>
                </a:solidFill>
              </a:defRPr>
            </a:lvl1pPr>
          </a:lstStyle>
          <a:p>
            <a:fld id="{D4E3DA8E-DBAF-4E0F-B693-1A32D0B28E40}" type="slidenum">
              <a:rPr lang="en-US" smtClean="0"/>
              <a:t>‹#›</a:t>
            </a:fld>
            <a:endParaRPr lang="en-US"/>
          </a:p>
        </p:txBody>
      </p:sp>
      <p:grpSp>
        <p:nvGrpSpPr>
          <p:cNvPr id="25" name="Group 7"/>
          <p:cNvGrpSpPr/>
          <p:nvPr/>
        </p:nvGrpSpPr>
        <p:grpSpPr>
          <a:xfrm>
            <a:off x="1194101" y="2887530"/>
            <a:ext cx="6779110" cy="891540"/>
            <a:chOff x="1172584" y="1381459"/>
            <a:chExt cx="6779110" cy="891540"/>
          </a:xfrm>
          <a:effectLst>
            <a:outerShdw blurRad="38100" dir="16200000" dist="12700" rotWithShape="0">
              <a:prstClr val="black">
                <a:alpha val="30000"/>
              </a:prstClr>
            </a:outerShdw>
          </a:effectLst>
        </p:grpSpPr>
        <p:sp>
          <p:nvSpPr>
            <p:cNvPr id="1048585" name="TextBox 8"/>
            <p:cNvSpPr txBox="1"/>
            <p:nvPr/>
          </p:nvSpPr>
          <p:spPr>
            <a:xfrm>
              <a:off x="4147073" y="1381459"/>
              <a:ext cx="487680" cy="891540"/>
            </a:xfrm>
            <a:prstGeom prst="rect"/>
            <a:noFill/>
          </p:spPr>
          <p:txBody>
            <a:bodyPr rtlCol="0" wrap="none">
              <a:spAutoFit/>
            </a:bodyPr>
            <a:p>
              <a:r>
                <a:rPr dirty="0" sz="5400" lang="en-US" smtClean="0">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rPr>
                <a:t></a:t>
              </a:r>
              <a:endParaRPr dirty="0" sz="5400" lang="en-US">
                <a:ln w="3175">
                  <a:solidFill>
                    <a:schemeClr val="tx2">
                      <a:alpha val="60000"/>
                    </a:schemeClr>
                  </a:solidFill>
                </a:ln>
                <a:solidFill>
                  <a:schemeClr val="tx2">
                    <a:lumMod val="90000"/>
                  </a:schemeClr>
                </a:solidFill>
                <a:effectLst>
                  <a:outerShdw algn="ctr" blurRad="34925" dir="14400000" dist="12700" rotWithShape="0">
                    <a:srgbClr val="000000">
                      <a:alpha val="21000"/>
                    </a:srgbClr>
                  </a:outerShdw>
                </a:effectLst>
                <a:latin typeface="Wingdings" pitchFamily="2" charset="2"/>
              </a:endParaRPr>
            </a:p>
          </p:txBody>
        </p:sp>
        <p:cxnSp>
          <p:nvCxnSpPr>
            <p:cNvPr id="3145728" name="Straight Connector 9"/>
            <p:cNvCxnSpPr>
              <a:cxnSpLocks/>
            </p:cNvCxnSpPr>
            <p:nvPr/>
          </p:nvCxnSpPr>
          <p:spPr>
            <a:xfrm rot="10800000">
              <a:off x="1172584" y="192562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29" name="Straight Connector 10"/>
            <p:cNvCxnSpPr>
              <a:cxnSpLocks/>
            </p:cNvCxnSpPr>
            <p:nvPr/>
          </p:nvCxnSpPr>
          <p:spPr>
            <a:xfrm rot="10800000">
              <a:off x="4831976" y="1922930"/>
              <a:ext cx="3119718" cy="1588"/>
            </a:xfrm>
            <a:prstGeom prst="line"/>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586"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r="14220000" dist="12700" rotWithShape="0">
                    <a:prstClr val="black">
                      <a:alpha val="50000"/>
                    </a:prstClr>
                  </a:outerShdw>
                </a:effectLst>
              </a:defRPr>
            </a:lvl1pPr>
          </a:lstStyle>
          <a:p>
            <a:r>
              <a:rPr lang="en-US" smtClean="0"/>
              <a:t>Click to edit Master title style</a:t>
            </a:r>
            <a:endParaRPr dirty="0" lang="en-US"/>
          </a:p>
        </p:txBody>
      </p:sp>
      <p:sp>
        <p:nvSpPr>
          <p:cNvPr id="1048587" name="Subtitle 2"/>
          <p:cNvSpPr>
            <a:spLocks noGrp="1"/>
          </p:cNvSpPr>
          <p:nvPr>
            <p:ph type="subTitle" idx="1"/>
          </p:nvPr>
        </p:nvSpPr>
        <p:spPr>
          <a:xfrm>
            <a:off x="1371600" y="3767862"/>
            <a:ext cx="6400800" cy="1752600"/>
          </a:xfrm>
        </p:spPr>
        <p:txBody>
          <a:bodyPr/>
          <a:lstStyle>
            <a:lvl1pPr algn="ctr" indent="0" marL="0">
              <a:buNone/>
              <a:defRPr>
                <a:solidFill>
                  <a:schemeClr val="tx1"/>
                </a:solidFill>
                <a:effectLst>
                  <a:outerShdw blurRad="34925" dir="14400000" dist="12700" rotWithShape="0">
                    <a:prstClr val="black">
                      <a:alpha val="21000"/>
                    </a:prstClr>
                  </a:outerShdw>
                </a:effectLst>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dirty="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2">
        <a:schemeClr val="bg1"/>
      </p:bgRef>
    </p:bg>
    <p:spTree>
      <p:nvGrpSpPr>
        <p:cNvPr id="28" name=""/>
        <p:cNvGrpSpPr/>
        <p:nvPr/>
      </p:nvGrpSpPr>
      <p:grpSpPr>
        <a:xfrm>
          <a:off x="0" y="0"/>
          <a:ext cx="0" cy="0"/>
          <a:chOff x="0" y="0"/>
          <a:chExt cx="0" cy="0"/>
        </a:xfrm>
      </p:grpSpPr>
      <p:sp>
        <p:nvSpPr>
          <p:cNvPr id="1048590"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591" name="Date Placeholder 3"/>
          <p:cNvSpPr>
            <a:spLocks noGrp="1"/>
          </p:cNvSpPr>
          <p:nvPr>
            <p:ph type="dt" sz="half" idx="10"/>
          </p:nvPr>
        </p:nvSpPr>
        <p:spPr/>
        <p:txBody>
          <a:bodyPr/>
          <a:p>
            <a:fld id="{F844A1AD-576A-4A40-A0A5-8A5A849A2D6E}" type="datetimeFigureOut">
              <a:rPr lang="en-US" smtClean="0"/>
              <a:t>8/27/2020</a:t>
            </a:fld>
            <a:endParaRPr lang="en-US"/>
          </a:p>
        </p:txBody>
      </p:sp>
      <p:sp>
        <p:nvSpPr>
          <p:cNvPr id="1048592" name="Footer Placeholder 4"/>
          <p:cNvSpPr>
            <a:spLocks noGrp="1"/>
          </p:cNvSpPr>
          <p:nvPr>
            <p:ph type="ftr" sz="quarter" idx="11"/>
          </p:nvPr>
        </p:nvSpPr>
        <p:spPr/>
        <p:txBody>
          <a:bodyPr/>
          <a:p>
            <a:endParaRPr lang="en-US"/>
          </a:p>
        </p:txBody>
      </p:sp>
      <p:sp>
        <p:nvSpPr>
          <p:cNvPr id="1048593" name="Slide Number Placeholder 5"/>
          <p:cNvSpPr>
            <a:spLocks noGrp="1"/>
          </p:cNvSpPr>
          <p:nvPr>
            <p:ph type="sldNum" sz="quarter" idx="12"/>
          </p:nvPr>
        </p:nvSpPr>
        <p:spPr/>
        <p:txBody>
          <a:bodyPr/>
          <a:p>
            <a:fld id="{D4E3DA8E-DBAF-4E0F-B693-1A32D0B28E40}" type="slidenum">
              <a:rPr lang="en-US" smtClean="0"/>
              <a:t>‹#›</a:t>
            </a:fld>
            <a:endParaRPr lang="en-US"/>
          </a:p>
        </p:txBody>
      </p:sp>
      <p:sp>
        <p:nvSpPr>
          <p:cNvPr id="1048594" name="Title 10"/>
          <p:cNvSpPr>
            <a:spLocks noGrp="1"/>
          </p:cNvSpPr>
          <p:nvPr>
            <p:ph type="title"/>
          </p:nvPr>
        </p:nvSpPr>
        <p:spPr/>
        <p:txBody>
          <a:bodyPr/>
          <a:p>
            <a:r>
              <a:rPr lang="en-US" smtClean="0"/>
              <a:t>Click to edit Master title style</a:t>
            </a:r>
            <a:endParaRPr lang="en-US"/>
          </a:p>
        </p:txBody>
      </p:sp>
      <p:grpSp>
        <p:nvGrpSpPr>
          <p:cNvPr id="29" name="Group 11"/>
          <p:cNvGrpSpPr/>
          <p:nvPr/>
        </p:nvGrpSpPr>
        <p:grpSpPr>
          <a:xfrm>
            <a:off x="1172584" y="1392217"/>
            <a:ext cx="6779110" cy="891540"/>
            <a:chOff x="1172584" y="1381459"/>
            <a:chExt cx="6779110" cy="891540"/>
          </a:xfrm>
        </p:grpSpPr>
        <p:sp>
          <p:nvSpPr>
            <p:cNvPr id="1048595" name="TextBox 12"/>
            <p:cNvSpPr txBox="1"/>
            <p:nvPr/>
          </p:nvSpPr>
          <p:spPr>
            <a:xfrm>
              <a:off x="4147073" y="1381459"/>
              <a:ext cx="487680" cy="89154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0" name="Straight Connector 13"/>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1" name="Straight Connector 14"/>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accent1="accent1" accent2="accent2" accent3="accent3" accent4="accent4" accent5="accent5" accent6="accent6" bg1="lt1" bg2="lt2" tx1="dk1" tx2="dk2"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2"/>
      </p:bgRef>
    </p:bg>
    <p:spTree>
      <p:nvGrpSpPr>
        <p:cNvPr id="65" name=""/>
        <p:cNvGrpSpPr/>
        <p:nvPr/>
      </p:nvGrpSpPr>
      <p:grpSpPr>
        <a:xfrm>
          <a:off x="0" y="0"/>
          <a:ext cx="0" cy="0"/>
          <a:chOff x="0" y="0"/>
          <a:chExt cx="0" cy="0"/>
        </a:xfrm>
      </p:grpSpPr>
      <p:pic>
        <p:nvPicPr>
          <p:cNvPr id="2097153" name="Picture 11" descr="CoverOverlay.png"/>
          <p:cNvPicPr>
            <a:picLocks noChangeAspect="1"/>
          </p:cNvPicPr>
          <p:nvPr/>
        </p:nvPicPr>
        <p:blipFill>
          <a:blip xmlns:r="http://schemas.openxmlformats.org/officeDocument/2006/relationships" r:embed="rId1" cstate="print">
            <a:lum/>
          </a:blip>
          <a:stretch>
            <a:fillRect/>
          </a:stretch>
        </p:blipFill>
        <p:spPr>
          <a:xfrm>
            <a:off x="0" y="0"/>
            <a:ext cx="9144000" cy="6858000"/>
          </a:xfrm>
          <a:prstGeom prst="rect"/>
        </p:spPr>
      </p:pic>
      <p:grpSp>
        <p:nvGrpSpPr>
          <p:cNvPr id="66" name="Group 7"/>
          <p:cNvGrpSpPr/>
          <p:nvPr/>
        </p:nvGrpSpPr>
        <p:grpSpPr>
          <a:xfrm>
            <a:off x="1172584" y="2887579"/>
            <a:ext cx="6779110" cy="923330"/>
            <a:chOff x="1172584" y="1381459"/>
            <a:chExt cx="6779110" cy="923330"/>
          </a:xfrm>
        </p:grpSpPr>
        <p:sp>
          <p:nvSpPr>
            <p:cNvPr id="1048666" name="TextBox 8"/>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8" name="Straight Connector 9"/>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9" name="Straight Connector 10"/>
            <p:cNvCxnSpPr>
              <a:cxnSpLocks/>
            </p:cNvCxnSpPr>
            <p:nvPr/>
          </p:nvCxnSpPr>
          <p:spPr>
            <a:xfrm rot="10800000">
              <a:off x="4831976" y="1927412"/>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667" name="Title 1"/>
          <p:cNvSpPr>
            <a:spLocks noGrp="1"/>
          </p:cNvSpPr>
          <p:nvPr>
            <p:ph type="title"/>
          </p:nvPr>
        </p:nvSpPr>
        <p:spPr>
          <a:xfrm>
            <a:off x="690040" y="1204857"/>
            <a:ext cx="7754713" cy="1910716"/>
          </a:xfrm>
        </p:spPr>
        <p:txBody>
          <a:bodyPr anchor="b"/>
          <a:lstStyle>
            <a:lvl1pPr algn="ctr">
              <a:defRPr baseline="0" b="0" cap="none" sz="5400">
                <a:solidFill>
                  <a:schemeClr val="tx2"/>
                </a:solidFill>
              </a:defRPr>
            </a:lvl1pPr>
          </a:lstStyle>
          <a:p>
            <a:r>
              <a:rPr lang="en-US" smtClean="0"/>
              <a:t>Click to edit Master title style</a:t>
            </a:r>
            <a:endParaRPr dirty="0" lang="en-US"/>
          </a:p>
        </p:txBody>
      </p:sp>
      <p:sp>
        <p:nvSpPr>
          <p:cNvPr id="1048668" name="Text Placeholder 2"/>
          <p:cNvSpPr>
            <a:spLocks noGrp="1"/>
          </p:cNvSpPr>
          <p:nvPr>
            <p:ph type="body" idx="1"/>
          </p:nvPr>
        </p:nvSpPr>
        <p:spPr>
          <a:xfrm>
            <a:off x="699248" y="3767316"/>
            <a:ext cx="7734747" cy="1500187"/>
          </a:xfrm>
        </p:spPr>
        <p:txBody>
          <a:bodyPr anchor="t"/>
          <a:lstStyle>
            <a:lvl1pPr algn="ctr" indent="0" marL="0">
              <a:buNone/>
              <a:defRPr sz="2000">
                <a:solidFill>
                  <a:schemeClr val="tx2"/>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48669" name="Date Placeholder 3"/>
          <p:cNvSpPr>
            <a:spLocks noGrp="1"/>
          </p:cNvSpPr>
          <p:nvPr>
            <p:ph type="dt" sz="half" idx="10"/>
          </p:nvPr>
        </p:nvSpPr>
        <p:spPr/>
        <p:txBody>
          <a:bodyPr/>
          <a:p>
            <a:fld id="{F844A1AD-576A-4A40-A0A5-8A5A849A2D6E}" type="datetimeFigureOut">
              <a:rPr lang="en-US" smtClean="0"/>
              <a:t>8/27/2020</a:t>
            </a:fld>
            <a:endParaRPr lang="en-US"/>
          </a:p>
        </p:txBody>
      </p:sp>
      <p:sp>
        <p:nvSpPr>
          <p:cNvPr id="1048670" name="Footer Placeholder 4"/>
          <p:cNvSpPr>
            <a:spLocks noGrp="1"/>
          </p:cNvSpPr>
          <p:nvPr>
            <p:ph type="ftr" sz="quarter" idx="11"/>
          </p:nvPr>
        </p:nvSpPr>
        <p:spPr/>
        <p:txBody>
          <a:bodyPr/>
          <a:p>
            <a:endParaRPr lang="en-US"/>
          </a:p>
        </p:txBody>
      </p:sp>
      <p:sp>
        <p:nvSpPr>
          <p:cNvPr id="1048671" name="Slide Number Placeholder 5"/>
          <p:cNvSpPr>
            <a:spLocks noGrp="1"/>
          </p:cNvSpPr>
          <p:nvPr>
            <p:ph type="sldNum" sz="quarter" idx="12"/>
          </p:nvPr>
        </p:nvSpPr>
        <p:spPr/>
        <p:txBody>
          <a:bodyPr/>
          <a:p>
            <a:fld id="{D4E3DA8E-DBAF-4E0F-B693-1A32D0B28E40}"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7" name=""/>
        <p:cNvGrpSpPr/>
        <p:nvPr/>
      </p:nvGrpSpPr>
      <p:grpSpPr>
        <a:xfrm>
          <a:off x="0" y="0"/>
          <a:ext cx="0" cy="0"/>
          <a:chOff x="0" y="0"/>
          <a:chExt cx="0" cy="0"/>
        </a:xfrm>
      </p:grpSpPr>
      <p:sp>
        <p:nvSpPr>
          <p:cNvPr id="1048672" name="Date Placeholder 4"/>
          <p:cNvSpPr>
            <a:spLocks noGrp="1"/>
          </p:cNvSpPr>
          <p:nvPr>
            <p:ph type="dt" sz="half" idx="10"/>
          </p:nvPr>
        </p:nvSpPr>
        <p:spPr/>
        <p:txBody>
          <a:bodyPr/>
          <a:p>
            <a:fld id="{F844A1AD-576A-4A40-A0A5-8A5A849A2D6E}" type="datetimeFigureOut">
              <a:rPr lang="en-US" smtClean="0"/>
              <a:t>8/27/2020</a:t>
            </a:fld>
            <a:endParaRPr lang="en-US"/>
          </a:p>
        </p:txBody>
      </p:sp>
      <p:sp>
        <p:nvSpPr>
          <p:cNvPr id="1048673" name="Footer Placeholder 5"/>
          <p:cNvSpPr>
            <a:spLocks noGrp="1"/>
          </p:cNvSpPr>
          <p:nvPr>
            <p:ph type="ftr" sz="quarter" idx="11"/>
          </p:nvPr>
        </p:nvSpPr>
        <p:spPr/>
        <p:txBody>
          <a:bodyPr/>
          <a:p>
            <a:endParaRPr lang="en-US"/>
          </a:p>
        </p:txBody>
      </p:sp>
      <p:sp>
        <p:nvSpPr>
          <p:cNvPr id="1048674" name="Slide Number Placeholder 6"/>
          <p:cNvSpPr>
            <a:spLocks noGrp="1"/>
          </p:cNvSpPr>
          <p:nvPr>
            <p:ph type="sldNum" sz="quarter" idx="12"/>
          </p:nvPr>
        </p:nvSpPr>
        <p:spPr/>
        <p:txBody>
          <a:bodyPr/>
          <a:p>
            <a:fld id="{D4E3DA8E-DBAF-4E0F-B693-1A32D0B28E40}" type="slidenum">
              <a:rPr lang="en-US" smtClean="0"/>
              <a:t>‹#›</a:t>
            </a:fld>
            <a:endParaRPr lang="en-US"/>
          </a:p>
        </p:txBody>
      </p:sp>
      <p:sp>
        <p:nvSpPr>
          <p:cNvPr id="1048675"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dirty="0" lang="en-US"/>
          </a:p>
        </p:txBody>
      </p:sp>
      <p:grpSp>
        <p:nvGrpSpPr>
          <p:cNvPr id="68" name="Group 12"/>
          <p:cNvGrpSpPr/>
          <p:nvPr/>
        </p:nvGrpSpPr>
        <p:grpSpPr>
          <a:xfrm>
            <a:off x="1172584" y="1392217"/>
            <a:ext cx="6779110" cy="923330"/>
            <a:chOff x="1172584" y="1381459"/>
            <a:chExt cx="6779110" cy="923330"/>
          </a:xfrm>
        </p:grpSpPr>
        <p:sp>
          <p:nvSpPr>
            <p:cNvPr id="1048676"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0"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1"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1048677" name="Content Placeholder 7"/>
          <p:cNvSpPr>
            <a:spLocks noGrp="1"/>
          </p:cNvSpPr>
          <p:nvPr>
            <p:ph sz="quarter" idx="13"/>
          </p:nvPr>
        </p:nvSpPr>
        <p:spPr>
          <a:xfrm>
            <a:off x="685800"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8" name="Content Placeholder 9"/>
          <p:cNvSpPr>
            <a:spLocks noGrp="1"/>
          </p:cNvSpPr>
          <p:nvPr>
            <p:ph sz="quarter" idx="14"/>
          </p:nvPr>
        </p:nvSpPr>
        <p:spPr>
          <a:xfrm>
            <a:off x="4645151" y="2240280"/>
            <a:ext cx="3803904" cy="3877056"/>
          </a:xfrm>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69" name=""/>
        <p:cNvGrpSpPr/>
        <p:nvPr/>
      </p:nvGrpSpPr>
      <p:grpSpPr>
        <a:xfrm>
          <a:off x="0" y="0"/>
          <a:ext cx="0" cy="0"/>
          <a:chOff x="0" y="0"/>
          <a:chExt cx="0" cy="0"/>
        </a:xfrm>
      </p:grpSpPr>
      <p:sp>
        <p:nvSpPr>
          <p:cNvPr id="1048679" name="Title 1"/>
          <p:cNvSpPr>
            <a:spLocks noGrp="1"/>
          </p:cNvSpPr>
          <p:nvPr>
            <p:ph type="title"/>
          </p:nvPr>
        </p:nvSpPr>
        <p:spPr/>
        <p:txBody>
          <a:bodyPr/>
          <a:p>
            <a:r>
              <a:rPr lang="en-US" smtClean="0"/>
              <a:t>Click to edit Master title style</a:t>
            </a:r>
            <a:endParaRPr lang="en-US"/>
          </a:p>
        </p:txBody>
      </p:sp>
      <p:sp>
        <p:nvSpPr>
          <p:cNvPr id="1048680" name="Text Placeholder 2"/>
          <p:cNvSpPr>
            <a:spLocks noGrp="1"/>
          </p:cNvSpPr>
          <p:nvPr>
            <p:ph type="body" idx="1"/>
          </p:nvPr>
        </p:nvSpPr>
        <p:spPr>
          <a:xfrm>
            <a:off x="1051560" y="2240280"/>
            <a:ext cx="3442446"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1"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2" name="Text Placeholder 4"/>
          <p:cNvSpPr>
            <a:spLocks noGrp="1"/>
          </p:cNvSpPr>
          <p:nvPr>
            <p:ph type="body" sz="quarter" idx="3"/>
          </p:nvPr>
        </p:nvSpPr>
        <p:spPr>
          <a:xfrm>
            <a:off x="5002306" y="2240280"/>
            <a:ext cx="3447288" cy="658368"/>
          </a:xfrm>
        </p:spPr>
        <p:txBody>
          <a:bodyPr anchor="b"/>
          <a:lstStyle>
            <a:lvl1pPr algn="ctr" indent="0" marL="0">
              <a:buNone/>
              <a:defRPr b="0" sz="2400">
                <a:solidFill>
                  <a:schemeClr val="tx2"/>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3"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84" name="Date Placeholder 6"/>
          <p:cNvSpPr>
            <a:spLocks noGrp="1"/>
          </p:cNvSpPr>
          <p:nvPr>
            <p:ph type="dt" sz="half" idx="10"/>
          </p:nvPr>
        </p:nvSpPr>
        <p:spPr/>
        <p:txBody>
          <a:bodyPr/>
          <a:p>
            <a:fld id="{F844A1AD-576A-4A40-A0A5-8A5A849A2D6E}" type="datetimeFigureOut">
              <a:rPr lang="en-US" smtClean="0"/>
              <a:t>8/27/2020</a:t>
            </a:fld>
            <a:endParaRPr lang="en-US"/>
          </a:p>
        </p:txBody>
      </p:sp>
      <p:sp>
        <p:nvSpPr>
          <p:cNvPr id="1048685" name="Footer Placeholder 7"/>
          <p:cNvSpPr>
            <a:spLocks noGrp="1"/>
          </p:cNvSpPr>
          <p:nvPr>
            <p:ph type="ftr" sz="quarter" idx="11"/>
          </p:nvPr>
        </p:nvSpPr>
        <p:spPr/>
        <p:txBody>
          <a:bodyPr/>
          <a:p>
            <a:endParaRPr lang="en-US"/>
          </a:p>
        </p:txBody>
      </p:sp>
      <p:sp>
        <p:nvSpPr>
          <p:cNvPr id="1048686" name="Slide Number Placeholder 8"/>
          <p:cNvSpPr>
            <a:spLocks noGrp="1"/>
          </p:cNvSpPr>
          <p:nvPr>
            <p:ph type="sldNum" sz="quarter" idx="12"/>
          </p:nvPr>
        </p:nvSpPr>
        <p:spPr/>
        <p:txBody>
          <a:bodyPr/>
          <a:p>
            <a:fld id="{D4E3DA8E-DBAF-4E0F-B693-1A32D0B28E40}" type="slidenum">
              <a:rPr lang="en-US" smtClean="0"/>
              <a:t>‹#›</a:t>
            </a:fld>
            <a:endParaRPr lang="en-US"/>
          </a:p>
        </p:txBody>
      </p:sp>
      <p:grpSp>
        <p:nvGrpSpPr>
          <p:cNvPr id="70" name="Group 13"/>
          <p:cNvGrpSpPr/>
          <p:nvPr/>
        </p:nvGrpSpPr>
        <p:grpSpPr>
          <a:xfrm>
            <a:off x="1172584" y="1392217"/>
            <a:ext cx="6779110" cy="923330"/>
            <a:chOff x="1172584" y="1381459"/>
            <a:chExt cx="6779110" cy="923330"/>
          </a:xfrm>
        </p:grpSpPr>
        <p:sp>
          <p:nvSpPr>
            <p:cNvPr id="1048687" name="TextBox 15"/>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42" name="Straight Connector 16"/>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43" name="Straight Connector 17"/>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8" name=""/>
        <p:cNvGrpSpPr/>
        <p:nvPr/>
      </p:nvGrpSpPr>
      <p:grpSpPr>
        <a:xfrm>
          <a:off x="0" y="0"/>
          <a:ext cx="0" cy="0"/>
          <a:chOff x="0" y="0"/>
          <a:chExt cx="0" cy="0"/>
        </a:xfrm>
      </p:grpSpPr>
      <p:sp>
        <p:nvSpPr>
          <p:cNvPr id="1048643" name="Title 1"/>
          <p:cNvSpPr>
            <a:spLocks noGrp="1"/>
          </p:cNvSpPr>
          <p:nvPr>
            <p:ph type="title"/>
          </p:nvPr>
        </p:nvSpPr>
        <p:spPr/>
        <p:txBody>
          <a:bodyPr/>
          <a:p>
            <a:r>
              <a:rPr lang="en-US" smtClean="0"/>
              <a:t>Click to edit Master title style</a:t>
            </a:r>
            <a:endParaRPr dirty="0" lang="en-US"/>
          </a:p>
        </p:txBody>
      </p:sp>
      <p:sp>
        <p:nvSpPr>
          <p:cNvPr id="1048644" name="Date Placeholder 2"/>
          <p:cNvSpPr>
            <a:spLocks noGrp="1"/>
          </p:cNvSpPr>
          <p:nvPr>
            <p:ph type="dt" sz="half" idx="10"/>
          </p:nvPr>
        </p:nvSpPr>
        <p:spPr/>
        <p:txBody>
          <a:bodyPr/>
          <a:p>
            <a:fld id="{F844A1AD-576A-4A40-A0A5-8A5A849A2D6E}" type="datetimeFigureOut">
              <a:rPr lang="en-US" smtClean="0"/>
              <a:t>8/27/2020</a:t>
            </a:fld>
            <a:endParaRPr lang="en-US"/>
          </a:p>
        </p:txBody>
      </p:sp>
      <p:sp>
        <p:nvSpPr>
          <p:cNvPr id="1048645" name="Footer Placeholder 3"/>
          <p:cNvSpPr>
            <a:spLocks noGrp="1"/>
          </p:cNvSpPr>
          <p:nvPr>
            <p:ph type="ftr" sz="quarter" idx="11"/>
          </p:nvPr>
        </p:nvSpPr>
        <p:spPr/>
        <p:txBody>
          <a:bodyPr/>
          <a:p>
            <a:endParaRPr lang="en-US"/>
          </a:p>
        </p:txBody>
      </p:sp>
      <p:sp>
        <p:nvSpPr>
          <p:cNvPr id="1048646" name="Slide Number Placeholder 4"/>
          <p:cNvSpPr>
            <a:spLocks noGrp="1"/>
          </p:cNvSpPr>
          <p:nvPr>
            <p:ph type="sldNum" sz="quarter" idx="12"/>
          </p:nvPr>
        </p:nvSpPr>
        <p:spPr/>
        <p:txBody>
          <a:bodyPr/>
          <a:p>
            <a:fld id="{D4E3DA8E-DBAF-4E0F-B693-1A32D0B28E40}" type="slidenum">
              <a:rPr lang="en-US" smtClean="0"/>
              <a:t>‹#›</a:t>
            </a:fld>
            <a:endParaRPr lang="en-US"/>
          </a:p>
        </p:txBody>
      </p:sp>
      <p:grpSp>
        <p:nvGrpSpPr>
          <p:cNvPr id="59" name="Group 9"/>
          <p:cNvGrpSpPr/>
          <p:nvPr/>
        </p:nvGrpSpPr>
        <p:grpSpPr>
          <a:xfrm>
            <a:off x="1172584" y="1392217"/>
            <a:ext cx="6779110" cy="923330"/>
            <a:chOff x="1172584" y="1381459"/>
            <a:chExt cx="6779110" cy="923330"/>
          </a:xfrm>
        </p:grpSpPr>
        <p:sp>
          <p:nvSpPr>
            <p:cNvPr id="1048647" name="TextBox 13"/>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2" name="Straight Connector 14"/>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3" name="Straight Connector 15"/>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71" name=""/>
        <p:cNvGrpSpPr/>
        <p:nvPr/>
      </p:nvGrpSpPr>
      <p:grpSpPr>
        <a:xfrm>
          <a:off x="0" y="0"/>
          <a:ext cx="0" cy="0"/>
          <a:chOff x="0" y="0"/>
          <a:chExt cx="0" cy="0"/>
        </a:xfrm>
      </p:grpSpPr>
      <p:sp>
        <p:nvSpPr>
          <p:cNvPr id="1048688" name="Date Placeholder 1"/>
          <p:cNvSpPr>
            <a:spLocks noGrp="1"/>
          </p:cNvSpPr>
          <p:nvPr>
            <p:ph type="dt" sz="half" idx="10"/>
          </p:nvPr>
        </p:nvSpPr>
        <p:spPr/>
        <p:txBody>
          <a:bodyPr/>
          <a:p>
            <a:fld id="{F844A1AD-576A-4A40-A0A5-8A5A849A2D6E}" type="datetimeFigureOut">
              <a:rPr lang="en-US" smtClean="0"/>
              <a:t>8/27/2020</a:t>
            </a:fld>
            <a:endParaRPr lang="en-US"/>
          </a:p>
        </p:txBody>
      </p:sp>
      <p:sp>
        <p:nvSpPr>
          <p:cNvPr id="1048689" name="Footer Placeholder 2"/>
          <p:cNvSpPr>
            <a:spLocks noGrp="1"/>
          </p:cNvSpPr>
          <p:nvPr>
            <p:ph type="ftr" sz="quarter" idx="11"/>
          </p:nvPr>
        </p:nvSpPr>
        <p:spPr/>
        <p:txBody>
          <a:bodyPr/>
          <a:p>
            <a:endParaRPr lang="en-US"/>
          </a:p>
        </p:txBody>
      </p:sp>
      <p:sp>
        <p:nvSpPr>
          <p:cNvPr id="1048690" name="Slide Number Placeholder 3"/>
          <p:cNvSpPr>
            <a:spLocks noGrp="1"/>
          </p:cNvSpPr>
          <p:nvPr>
            <p:ph type="sldNum" sz="quarter" idx="12"/>
          </p:nvPr>
        </p:nvSpPr>
        <p:spPr/>
        <p:txBody>
          <a:bodyPr/>
          <a:p>
            <a:fld id="{D4E3DA8E-DBAF-4E0F-B693-1A32D0B28E4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2" name=""/>
        <p:cNvGrpSpPr/>
        <p:nvPr/>
      </p:nvGrpSpPr>
      <p:grpSpPr>
        <a:xfrm>
          <a:off x="0" y="0"/>
          <a:ext cx="0" cy="0"/>
          <a:chOff x="0" y="0"/>
          <a:chExt cx="0" cy="0"/>
        </a:xfrm>
      </p:grpSpPr>
      <p:sp>
        <p:nvSpPr>
          <p:cNvPr id="1048691" name="Title 1"/>
          <p:cNvSpPr>
            <a:spLocks noGrp="1"/>
          </p:cNvSpPr>
          <p:nvPr>
            <p:ph type="title"/>
          </p:nvPr>
        </p:nvSpPr>
        <p:spPr>
          <a:xfrm>
            <a:off x="5034579" y="1678195"/>
            <a:ext cx="3422483" cy="1886921"/>
          </a:xfrm>
        </p:spPr>
        <p:txBody>
          <a:bodyPr anchor="b"/>
          <a:lstStyle>
            <a:lvl1pPr algn="l">
              <a:defRPr b="0" sz="2800"/>
            </a:lvl1pPr>
          </a:lstStyle>
          <a:p>
            <a:r>
              <a:rPr lang="en-US" smtClean="0"/>
              <a:t>Click to edit Master title style</a:t>
            </a:r>
            <a:endParaRPr lang="en-US"/>
          </a:p>
        </p:txBody>
      </p:sp>
      <p:sp>
        <p:nvSpPr>
          <p:cNvPr id="1048692"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693" name="Text Placeholder 3"/>
          <p:cNvSpPr>
            <a:spLocks noGrp="1"/>
          </p:cNvSpPr>
          <p:nvPr>
            <p:ph type="body" sz="half" idx="2"/>
          </p:nvPr>
        </p:nvSpPr>
        <p:spPr>
          <a:xfrm>
            <a:off x="5034579" y="3603812"/>
            <a:ext cx="3411725" cy="2517289"/>
          </a:xfrm>
        </p:spPr>
        <p:txBody>
          <a:bodyPr>
            <a:normAutofit/>
          </a:bodyPr>
          <a:lstStyle>
            <a:lvl1pP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94" name="Date Placeholder 4"/>
          <p:cNvSpPr>
            <a:spLocks noGrp="1"/>
          </p:cNvSpPr>
          <p:nvPr>
            <p:ph type="dt" sz="half" idx="10"/>
          </p:nvPr>
        </p:nvSpPr>
        <p:spPr/>
        <p:txBody>
          <a:bodyPr/>
          <a:p>
            <a:fld id="{F844A1AD-576A-4A40-A0A5-8A5A849A2D6E}" type="datetimeFigureOut">
              <a:rPr lang="en-US" smtClean="0"/>
              <a:t>8/27/2020</a:t>
            </a:fld>
            <a:endParaRPr lang="en-US"/>
          </a:p>
        </p:txBody>
      </p:sp>
      <p:sp>
        <p:nvSpPr>
          <p:cNvPr id="1048695" name="Footer Placeholder 5"/>
          <p:cNvSpPr>
            <a:spLocks noGrp="1"/>
          </p:cNvSpPr>
          <p:nvPr>
            <p:ph type="ftr" sz="quarter" idx="11"/>
          </p:nvPr>
        </p:nvSpPr>
        <p:spPr/>
        <p:txBody>
          <a:bodyPr/>
          <a:p>
            <a:endParaRPr lang="en-US"/>
          </a:p>
        </p:txBody>
      </p:sp>
      <p:sp>
        <p:nvSpPr>
          <p:cNvPr id="1048696" name="Slide Number Placeholder 6"/>
          <p:cNvSpPr>
            <a:spLocks noGrp="1"/>
          </p:cNvSpPr>
          <p:nvPr>
            <p:ph type="sldNum" sz="quarter" idx="12"/>
          </p:nvPr>
        </p:nvSpPr>
        <p:spPr/>
        <p:txBody>
          <a:bodyPr/>
          <a:p>
            <a:fld id="{D4E3DA8E-DBAF-4E0F-B693-1A32D0B28E4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2" name=""/>
        <p:cNvGrpSpPr/>
        <p:nvPr/>
      </p:nvGrpSpPr>
      <p:grpSpPr>
        <a:xfrm>
          <a:off x="0" y="0"/>
          <a:ext cx="0" cy="0"/>
          <a:chOff x="0" y="0"/>
          <a:chExt cx="0" cy="0"/>
        </a:xfrm>
      </p:grpSpPr>
      <p:sp>
        <p:nvSpPr>
          <p:cNvPr id="1048654" name="Title 1"/>
          <p:cNvSpPr>
            <a:spLocks noGrp="1"/>
          </p:cNvSpPr>
          <p:nvPr>
            <p:ph type="title"/>
          </p:nvPr>
        </p:nvSpPr>
        <p:spPr>
          <a:xfrm>
            <a:off x="677731" y="4668818"/>
            <a:ext cx="7767021" cy="644729"/>
          </a:xfrm>
        </p:spPr>
        <p:txBody>
          <a:bodyPr anchor="b"/>
          <a:lstStyle>
            <a:lvl1pPr algn="ctr">
              <a:defRPr b="0" sz="2800"/>
            </a:lvl1pPr>
          </a:lstStyle>
          <a:p>
            <a:r>
              <a:rPr lang="en-US" smtClean="0"/>
              <a:t>Click to edit Master title style</a:t>
            </a:r>
            <a:endParaRPr lang="en-US"/>
          </a:p>
        </p:txBody>
      </p:sp>
      <p:sp>
        <p:nvSpPr>
          <p:cNvPr id="1048655"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algn="tl" blurRad="65000" dir="12900000" dist="50800" kx="195000" ky="145000" rotWithShape="0">
              <a:srgbClr val="000000">
                <a:alpha val="24000"/>
              </a:srgbClr>
            </a:outerShdw>
          </a:effectLst>
          <a:scene3d>
            <a:camera prst="orthographicFront">
              <a:rot lat="0" lon="0" rev="360000"/>
            </a:camera>
            <a:lightRig dir="t" rig="twoPt">
              <a:rot lat="0" lon="0" rev="7200000"/>
            </a:lightRig>
          </a:scene3d>
          <a:sp3d contourW="12700">
            <a:bevelT w="25400" h="19050"/>
            <a:contourClr>
              <a:srgbClr val="969696"/>
            </a:contourClr>
          </a:sp3d>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dirty="0" lang="en-US"/>
          </a:p>
        </p:txBody>
      </p:sp>
      <p:sp>
        <p:nvSpPr>
          <p:cNvPr id="1048656" name="Text Placeholder 3"/>
          <p:cNvSpPr>
            <a:spLocks noGrp="1"/>
          </p:cNvSpPr>
          <p:nvPr>
            <p:ph type="body" sz="half" idx="2"/>
          </p:nvPr>
        </p:nvSpPr>
        <p:spPr>
          <a:xfrm>
            <a:off x="688489" y="5324306"/>
            <a:ext cx="7756264" cy="804862"/>
          </a:xfrm>
        </p:spPr>
        <p:txBody>
          <a:bodyPr>
            <a:normAutofit/>
          </a:bodyPr>
          <a:lstStyle>
            <a:lvl1pPr algn="ctr" indent="0" marL="0">
              <a:buNone/>
              <a:defRPr sz="16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57" name="Date Placeholder 4"/>
          <p:cNvSpPr>
            <a:spLocks noGrp="1"/>
          </p:cNvSpPr>
          <p:nvPr>
            <p:ph type="dt" sz="half" idx="10"/>
          </p:nvPr>
        </p:nvSpPr>
        <p:spPr/>
        <p:txBody>
          <a:bodyPr/>
          <a:p>
            <a:fld id="{F844A1AD-576A-4A40-A0A5-8A5A849A2D6E}" type="datetimeFigureOut">
              <a:rPr lang="en-US" smtClean="0"/>
              <a:t>8/27/2020</a:t>
            </a:fld>
            <a:endParaRPr lang="en-US"/>
          </a:p>
        </p:txBody>
      </p:sp>
      <p:sp>
        <p:nvSpPr>
          <p:cNvPr id="1048658" name="Footer Placeholder 5"/>
          <p:cNvSpPr>
            <a:spLocks noGrp="1"/>
          </p:cNvSpPr>
          <p:nvPr>
            <p:ph type="ftr" sz="quarter" idx="11"/>
          </p:nvPr>
        </p:nvSpPr>
        <p:spPr/>
        <p:txBody>
          <a:bodyPr/>
          <a:p>
            <a:endParaRPr lang="en-US"/>
          </a:p>
        </p:txBody>
      </p:sp>
      <p:sp>
        <p:nvSpPr>
          <p:cNvPr id="1048659" name="Slide Number Placeholder 6"/>
          <p:cNvSpPr>
            <a:spLocks noGrp="1"/>
          </p:cNvSpPr>
          <p:nvPr>
            <p:ph type="sldNum" sz="quarter" idx="12"/>
          </p:nvPr>
        </p:nvSpPr>
        <p:spPr/>
        <p:txBody>
          <a:bodyPr/>
          <a:p>
            <a:fld id="{D4E3DA8E-DBAF-4E0F-B693-1A32D0B28E4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3" name=""/>
        <p:cNvGrpSpPr/>
        <p:nvPr/>
      </p:nvGrpSpPr>
      <p:grpSpPr>
        <a:xfrm>
          <a:off x="0" y="0"/>
          <a:ext cx="0" cy="0"/>
          <a:chOff x="0" y="0"/>
          <a:chExt cx="0" cy="0"/>
        </a:xfrm>
      </p:grpSpPr>
      <p:sp>
        <p:nvSpPr>
          <p:cNvPr id="1048660" name="Title 1"/>
          <p:cNvSpPr>
            <a:spLocks noGrp="1"/>
          </p:cNvSpPr>
          <p:nvPr>
            <p:ph type="title"/>
          </p:nvPr>
        </p:nvSpPr>
        <p:spPr/>
        <p:txBody>
          <a:bodyPr/>
          <a:p>
            <a:r>
              <a:rPr lang="en-US" smtClean="0"/>
              <a:t>Click to edit Master title style</a:t>
            </a:r>
            <a:endParaRPr lang="en-US"/>
          </a:p>
        </p:txBody>
      </p:sp>
      <p:sp>
        <p:nvSpPr>
          <p:cNvPr id="1048661" name="Vertical Text Placeholder 2"/>
          <p:cNvSpPr>
            <a:spLocks noGrp="1"/>
          </p:cNvSpPr>
          <p:nvPr>
            <p:ph type="body" orient="vert" idx="1"/>
          </p:nvPr>
        </p:nvSpPr>
        <p:spPr/>
        <p:txBody>
          <a:bodyPr anchor="ct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62" name="Date Placeholder 3"/>
          <p:cNvSpPr>
            <a:spLocks noGrp="1"/>
          </p:cNvSpPr>
          <p:nvPr>
            <p:ph type="dt" sz="half" idx="10"/>
          </p:nvPr>
        </p:nvSpPr>
        <p:spPr/>
        <p:txBody>
          <a:bodyPr/>
          <a:p>
            <a:fld id="{F844A1AD-576A-4A40-A0A5-8A5A849A2D6E}" type="datetimeFigureOut">
              <a:rPr lang="en-US" smtClean="0"/>
              <a:t>8/27/2020</a:t>
            </a:fld>
            <a:endParaRPr lang="en-US"/>
          </a:p>
        </p:txBody>
      </p:sp>
      <p:sp>
        <p:nvSpPr>
          <p:cNvPr id="1048663" name="Footer Placeholder 4"/>
          <p:cNvSpPr>
            <a:spLocks noGrp="1"/>
          </p:cNvSpPr>
          <p:nvPr>
            <p:ph type="ftr" sz="quarter" idx="11"/>
          </p:nvPr>
        </p:nvSpPr>
        <p:spPr/>
        <p:txBody>
          <a:bodyPr/>
          <a:p>
            <a:endParaRPr lang="en-US"/>
          </a:p>
        </p:txBody>
      </p:sp>
      <p:sp>
        <p:nvSpPr>
          <p:cNvPr id="1048664" name="Slide Number Placeholder 5"/>
          <p:cNvSpPr>
            <a:spLocks noGrp="1"/>
          </p:cNvSpPr>
          <p:nvPr>
            <p:ph type="sldNum" sz="quarter" idx="12"/>
          </p:nvPr>
        </p:nvSpPr>
        <p:spPr/>
        <p:txBody>
          <a:bodyPr/>
          <a:p>
            <a:fld id="{D4E3DA8E-DBAF-4E0F-B693-1A32D0B28E40}" type="slidenum">
              <a:rPr lang="en-US" smtClean="0"/>
              <a:t>‹#›</a:t>
            </a:fld>
            <a:endParaRPr lang="en-US"/>
          </a:p>
        </p:txBody>
      </p:sp>
      <p:grpSp>
        <p:nvGrpSpPr>
          <p:cNvPr id="64" name="Group 10"/>
          <p:cNvGrpSpPr/>
          <p:nvPr/>
        </p:nvGrpSpPr>
        <p:grpSpPr>
          <a:xfrm>
            <a:off x="1172584" y="1392217"/>
            <a:ext cx="6779110" cy="923330"/>
            <a:chOff x="1172584" y="1381459"/>
            <a:chExt cx="6779110" cy="923330"/>
          </a:xfrm>
        </p:grpSpPr>
        <p:sp>
          <p:nvSpPr>
            <p:cNvPr id="1048665" name="TextBox 14"/>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6" name="Straight Connector 15"/>
            <p:cNvCxnSpPr>
              <a:cxnSpLocks/>
            </p:cNvCxnSpPr>
            <p:nvPr/>
          </p:nvCxnSpPr>
          <p:spPr>
            <a:xfrm rot="10800000">
              <a:off x="1172584" y="192562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7" name="Straight Connector 16"/>
            <p:cNvCxnSpPr>
              <a:cxnSpLocks/>
            </p:cNvCxnSpPr>
            <p:nvPr/>
          </p:nvCxnSpPr>
          <p:spPr>
            <a:xfrm rot="10800000">
              <a:off x="4831976" y="1922650"/>
              <a:ext cx="3119718"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0" name=""/>
        <p:cNvGrpSpPr/>
        <p:nvPr/>
      </p:nvGrpSpPr>
      <p:grpSpPr>
        <a:xfrm>
          <a:off x="0" y="0"/>
          <a:ext cx="0" cy="0"/>
          <a:chOff x="0" y="0"/>
          <a:chExt cx="0" cy="0"/>
        </a:xfrm>
      </p:grpSpPr>
      <p:sp>
        <p:nvSpPr>
          <p:cNvPr id="1048648" name="Vertical Title 1"/>
          <p:cNvSpPr>
            <a:spLocks noGrp="1"/>
          </p:cNvSpPr>
          <p:nvPr>
            <p:ph type="title" orient="vert"/>
          </p:nvPr>
        </p:nvSpPr>
        <p:spPr>
          <a:xfrm>
            <a:off x="6766560" y="559398"/>
            <a:ext cx="1678193" cy="5566765"/>
          </a:xfrm>
        </p:spPr>
        <p:txBody>
          <a:bodyPr vert="eaVert"/>
          <a:p>
            <a:r>
              <a:rPr lang="en-US" smtClean="0"/>
              <a:t>Click to edit Master title style</a:t>
            </a:r>
            <a:endParaRPr dirty="0" lang="en-US"/>
          </a:p>
        </p:txBody>
      </p:sp>
      <p:sp>
        <p:nvSpPr>
          <p:cNvPr id="1048649" name="Vertical Text Placeholder 2"/>
          <p:cNvSpPr>
            <a:spLocks noGrp="1"/>
          </p:cNvSpPr>
          <p:nvPr>
            <p:ph type="body" orient="vert" idx="1"/>
          </p:nvPr>
        </p:nvSpPr>
        <p:spPr>
          <a:xfrm>
            <a:off x="688488" y="849854"/>
            <a:ext cx="5507917" cy="5023821"/>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0" name="Date Placeholder 3"/>
          <p:cNvSpPr>
            <a:spLocks noGrp="1"/>
          </p:cNvSpPr>
          <p:nvPr>
            <p:ph type="dt" sz="half" idx="10"/>
          </p:nvPr>
        </p:nvSpPr>
        <p:spPr/>
        <p:txBody>
          <a:bodyPr/>
          <a:p>
            <a:fld id="{F844A1AD-576A-4A40-A0A5-8A5A849A2D6E}" type="datetimeFigureOut">
              <a:rPr lang="en-US" smtClean="0"/>
              <a:t>8/27/2020</a:t>
            </a:fld>
            <a:endParaRPr lang="en-US"/>
          </a:p>
        </p:txBody>
      </p:sp>
      <p:sp>
        <p:nvSpPr>
          <p:cNvPr id="1048651" name="Footer Placeholder 4"/>
          <p:cNvSpPr>
            <a:spLocks noGrp="1"/>
          </p:cNvSpPr>
          <p:nvPr>
            <p:ph type="ftr" sz="quarter" idx="11"/>
          </p:nvPr>
        </p:nvSpPr>
        <p:spPr/>
        <p:txBody>
          <a:bodyPr/>
          <a:p>
            <a:endParaRPr lang="en-US"/>
          </a:p>
        </p:txBody>
      </p:sp>
      <p:sp>
        <p:nvSpPr>
          <p:cNvPr id="1048652" name="Slide Number Placeholder 5"/>
          <p:cNvSpPr>
            <a:spLocks noGrp="1"/>
          </p:cNvSpPr>
          <p:nvPr>
            <p:ph type="sldNum" sz="quarter" idx="12"/>
          </p:nvPr>
        </p:nvSpPr>
        <p:spPr/>
        <p:txBody>
          <a:bodyPr/>
          <a:p>
            <a:fld id="{D4E3DA8E-DBAF-4E0F-B693-1A32D0B28E40}" type="slidenum">
              <a:rPr lang="en-US" smtClean="0"/>
              <a:t>‹#›</a:t>
            </a:fld>
            <a:endParaRPr lang="en-US"/>
          </a:p>
        </p:txBody>
      </p:sp>
      <p:grpSp>
        <p:nvGrpSpPr>
          <p:cNvPr id="61" name="Group 10"/>
          <p:cNvGrpSpPr/>
          <p:nvPr/>
        </p:nvGrpSpPr>
        <p:grpSpPr>
          <a:xfrm rot="5400000">
            <a:off x="3909050" y="2880823"/>
            <a:ext cx="5480154" cy="923330"/>
            <a:chOff x="1815339" y="1381459"/>
            <a:chExt cx="5480154" cy="923330"/>
          </a:xfrm>
        </p:grpSpPr>
        <p:sp>
          <p:nvSpPr>
            <p:cNvPr id="1048653" name="TextBox 11"/>
            <p:cNvSpPr txBox="1"/>
            <p:nvPr/>
          </p:nvSpPr>
          <p:spPr>
            <a:xfrm>
              <a:off x="4147073" y="1381459"/>
              <a:ext cx="877163" cy="923330"/>
            </a:xfrm>
            <a:prstGeom prst="rect"/>
            <a:noFill/>
          </p:spPr>
          <p:txBody>
            <a:bodyPr rtlCol="0" wrap="none">
              <a:spAutoFit/>
            </a:bodyPr>
            <a:p>
              <a:r>
                <a:rPr dirty="0" sz="5400" lang="en-US" smtClean="0">
                  <a:solidFill>
                    <a:schemeClr val="tx2">
                      <a:lumMod val="60000"/>
                      <a:lumOff val="40000"/>
                    </a:schemeClr>
                  </a:solidFill>
                  <a:latin typeface="Wingdings" pitchFamily="2" charset="2"/>
                </a:rPr>
                <a:t></a:t>
              </a:r>
              <a:endParaRPr dirty="0" sz="5400" lang="en-US">
                <a:solidFill>
                  <a:schemeClr val="tx2">
                    <a:lumMod val="60000"/>
                    <a:lumOff val="40000"/>
                  </a:schemeClr>
                </a:solidFill>
                <a:latin typeface="Wingdings" pitchFamily="2" charset="2"/>
              </a:endParaRPr>
            </a:p>
          </p:txBody>
        </p:sp>
        <p:cxnSp>
          <p:nvCxnSpPr>
            <p:cNvPr id="3145734" name="Straight Connector 12"/>
            <p:cNvCxnSpPr>
              <a:cxnSpLocks/>
            </p:cNvCxnSpPr>
            <p:nvPr/>
          </p:nvCxnSpPr>
          <p:spPr>
            <a:xfrm flipH="1" flipV="1">
              <a:off x="1815339" y="1924709"/>
              <a:ext cx="2468880" cy="2505"/>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3145735" name="Straight Connector 13"/>
            <p:cNvCxnSpPr>
              <a:cxnSpLocks/>
            </p:cNvCxnSpPr>
            <p:nvPr/>
          </p:nvCxnSpPr>
          <p:spPr>
            <a:xfrm rot="10800000">
              <a:off x="4826613" y="1927417"/>
              <a:ext cx="2468880" cy="1588"/>
            </a:xfrm>
            <a:prstGeom prst="line"/>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2" name=""/>
        <p:cNvGrpSpPr/>
        <p:nvPr/>
      </p:nvGrpSpPr>
      <p:grpSpPr>
        <a:xfrm>
          <a:off x="0" y="0"/>
          <a:ext cx="0" cy="0"/>
          <a:chOff x="0" y="0"/>
          <a:chExt cx="0" cy="0"/>
        </a:xfrm>
      </p:grpSpPr>
      <p:sp>
        <p:nvSpPr>
          <p:cNvPr id="1048576" name="Rectangle 6"/>
          <p:cNvSpPr/>
          <p:nvPr/>
        </p:nvSpPr>
        <p:spPr>
          <a:xfrm>
            <a:off x="0" y="0"/>
            <a:ext cx="9144000" cy="6858000"/>
          </a:xfrm>
          <a:prstGeom prst="rect"/>
          <a:gradFill flip="none" rotWithShape="1">
            <a:gsLst>
              <a:gs pos="83000">
                <a:schemeClr val="bg1">
                  <a:alpha val="11000"/>
                </a:schemeClr>
              </a:gs>
              <a:gs pos="100000">
                <a:schemeClr val="bg2">
                  <a:lumMod val="75000"/>
                  <a:alpha val="23000"/>
                </a:schemeClr>
              </a:gs>
            </a:gsLst>
            <a:path path="rect">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n-US"/>
          </a:p>
        </p:txBody>
      </p:sp>
      <p:sp>
        <p:nvSpPr>
          <p:cNvPr id="1048577" name="Title Placeholder 1"/>
          <p:cNvSpPr>
            <a:spLocks noGrp="1"/>
          </p:cNvSpPr>
          <p:nvPr>
            <p:ph type="title"/>
          </p:nvPr>
        </p:nvSpPr>
        <p:spPr>
          <a:xfrm>
            <a:off x="688490" y="570156"/>
            <a:ext cx="7756263" cy="1054250"/>
          </a:xfrm>
          <a:prstGeom prst="rect"/>
        </p:spPr>
        <p:txBody>
          <a:bodyPr anchor="ctr" bIns="45720" lIns="91440" rIns="91440" rtlCol="0" tIns="45720" vert="horz">
            <a:noAutofit/>
          </a:bodyPr>
          <a:p>
            <a:r>
              <a:rPr lang="en-US" smtClean="0"/>
              <a:t>Click to edit Master title style</a:t>
            </a:r>
            <a:endParaRPr dirty="0" lang="en-US"/>
          </a:p>
        </p:txBody>
      </p:sp>
      <p:sp>
        <p:nvSpPr>
          <p:cNvPr id="1048578" name="Text Placeholder 2"/>
          <p:cNvSpPr>
            <a:spLocks noGrp="1"/>
          </p:cNvSpPr>
          <p:nvPr>
            <p:ph type="body" idx="1"/>
          </p:nvPr>
        </p:nvSpPr>
        <p:spPr>
          <a:xfrm>
            <a:off x="699247" y="2248347"/>
            <a:ext cx="7745505" cy="3877815"/>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lang="en-US"/>
          </a:p>
        </p:txBody>
      </p:sp>
      <p:sp>
        <p:nvSpPr>
          <p:cNvPr id="1048579" name="Date Placeholder 3"/>
          <p:cNvSpPr>
            <a:spLocks noGrp="1"/>
          </p:cNvSpPr>
          <p:nvPr>
            <p:ph type="dt" sz="half" idx="2"/>
          </p:nvPr>
        </p:nvSpPr>
        <p:spPr>
          <a:xfrm>
            <a:off x="360378" y="6161442"/>
            <a:ext cx="2133600" cy="365125"/>
          </a:xfrm>
          <a:prstGeom prst="rect"/>
        </p:spPr>
        <p:txBody>
          <a:bodyPr anchor="ctr" bIns="45720" lIns="91440" rIns="91440" rtlCol="0" tIns="45720" vert="horz"/>
          <a:lstStyle>
            <a:lvl1pPr algn="l">
              <a:defRPr sz="1200">
                <a:solidFill>
                  <a:schemeClr val="tx2"/>
                </a:solidFill>
              </a:defRPr>
            </a:lvl1pPr>
          </a:lstStyle>
          <a:p>
            <a:fld id="{F844A1AD-576A-4A40-A0A5-8A5A849A2D6E}" type="datetimeFigureOut">
              <a:rPr lang="en-US" smtClean="0"/>
              <a:t>8/27/2020</a:t>
            </a:fld>
            <a:endParaRPr lang="en-US"/>
          </a:p>
        </p:txBody>
      </p:sp>
      <p:sp>
        <p:nvSpPr>
          <p:cNvPr id="1048580" name="Footer Placeholder 4"/>
          <p:cNvSpPr>
            <a:spLocks noGrp="1"/>
          </p:cNvSpPr>
          <p:nvPr>
            <p:ph type="ftr" sz="quarter" idx="3"/>
          </p:nvPr>
        </p:nvSpPr>
        <p:spPr>
          <a:xfrm>
            <a:off x="3124200" y="6161442"/>
            <a:ext cx="2895600" cy="365125"/>
          </a:xfrm>
          <a:prstGeom prst="rect"/>
        </p:spPr>
        <p:txBody>
          <a:bodyPr anchor="ctr" bIns="45720" lIns="91440" rIns="91440" rtlCol="0" tIns="45720" vert="horz"/>
          <a:lstStyle>
            <a:lvl1pPr algn="ctr">
              <a:defRPr sz="1200">
                <a:solidFill>
                  <a:schemeClr val="tx2"/>
                </a:solidFill>
              </a:defRPr>
            </a:lvl1pPr>
          </a:lstStyle>
          <a:p>
            <a:endParaRPr lang="en-US"/>
          </a:p>
        </p:txBody>
      </p:sp>
      <p:sp>
        <p:nvSpPr>
          <p:cNvPr id="1048581" name="Slide Number Placeholder 5"/>
          <p:cNvSpPr>
            <a:spLocks noGrp="1"/>
          </p:cNvSpPr>
          <p:nvPr>
            <p:ph type="sldNum" sz="quarter" idx="4"/>
          </p:nvPr>
        </p:nvSpPr>
        <p:spPr>
          <a:xfrm>
            <a:off x="6639264" y="6161442"/>
            <a:ext cx="2133600" cy="365125"/>
          </a:xfrm>
          <a:prstGeom prst="rect"/>
        </p:spPr>
        <p:txBody>
          <a:bodyPr anchor="ctr" bIns="45720" lIns="91440" rIns="91440" rtlCol="0" tIns="45720" vert="horz"/>
          <a:lstStyle>
            <a:lvl1pPr algn="r">
              <a:defRPr sz="1200">
                <a:solidFill>
                  <a:schemeClr val="tx2"/>
                </a:solidFill>
              </a:defRPr>
            </a:lvl1pPr>
          </a:lstStyle>
          <a:p>
            <a:fld id="{D4E3DA8E-DBAF-4E0F-B693-1A32D0B28E40}"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eaLnBrk="1" hangingPunct="1" latinLnBrk="0" rtl="0">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algn="l" defTabSz="914400" eaLnBrk="1" hangingPunct="1" indent="-365760" latinLnBrk="0" marL="365760" rtl="0">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algn="l" defTabSz="914400" eaLnBrk="1" hangingPunct="1" indent="-365760" latinLnBrk="0" marL="777240" rtl="0">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algn="l" defTabSz="914400" eaLnBrk="1" hangingPunct="1" indent="-365760" latinLnBrk="0" marL="1143000" rtl="0">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algn="l" defTabSz="914400" eaLnBrk="1" hangingPunct="1" indent="-320040" latinLnBrk="0" marL="1508760" rtl="0">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algn="l" defTabSz="914400" eaLnBrk="1" hangingPunct="1" indent="-320040" latinLnBrk="0" marL="1828800" rtl="0">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algn="l" defTabSz="914400" eaLnBrk="1" hangingPunct="1" indent="-274320" latinLnBrk="0" marL="2148840" rtl="0">
        <a:spcBef>
          <a:spcPts val="400"/>
        </a:spcBef>
        <a:buClr>
          <a:schemeClr val="accent1"/>
        </a:buClr>
        <a:buFont typeface="Wingdings" pitchFamily="2" charset="2"/>
        <a:buChar char=""/>
        <a:defRPr sz="1400" kern="1200">
          <a:solidFill>
            <a:schemeClr val="tx1"/>
          </a:solidFill>
          <a:latin typeface="+mn-lt"/>
          <a:ea typeface="+mn-ea"/>
          <a:cs typeface="+mn-cs"/>
        </a:defRPr>
      </a:lvl6pPr>
      <a:lvl7pPr algn="l" defTabSz="914400" eaLnBrk="1" hangingPunct="1" indent="-274320" latinLnBrk="0" marL="2468880" rtl="0">
        <a:spcBef>
          <a:spcPts val="400"/>
        </a:spcBef>
        <a:buClr>
          <a:schemeClr val="accent1"/>
        </a:buClr>
        <a:buFont typeface="Wingdings" pitchFamily="2" charset="2"/>
        <a:buChar char=""/>
        <a:defRPr sz="1400" kern="1200">
          <a:solidFill>
            <a:schemeClr val="tx1"/>
          </a:solidFill>
          <a:latin typeface="+mn-lt"/>
          <a:ea typeface="+mn-ea"/>
          <a:cs typeface="+mn-cs"/>
        </a:defRPr>
      </a:lvl7pPr>
      <a:lvl8pPr algn="l" defTabSz="914400" eaLnBrk="1" hangingPunct="1" indent="-274320" latinLnBrk="0" marL="2788920" rtl="0">
        <a:spcBef>
          <a:spcPts val="400"/>
        </a:spcBef>
        <a:buClr>
          <a:schemeClr val="accent1"/>
        </a:buClr>
        <a:buFont typeface="Wingdings" pitchFamily="2" charset="2"/>
        <a:buChar char=""/>
        <a:defRPr sz="1400" kern="1200">
          <a:solidFill>
            <a:schemeClr val="tx1"/>
          </a:solidFill>
          <a:latin typeface="+mn-lt"/>
          <a:ea typeface="+mn-ea"/>
          <a:cs typeface="+mn-cs"/>
        </a:defRPr>
      </a:lvl8pPr>
      <a:lvl9pPr algn="l" defTabSz="914400" eaLnBrk="1" hangingPunct="1" indent="-274320" latinLnBrk="0" marL="3108960" rtl="0">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588" name="Title 1"/>
          <p:cNvSpPr>
            <a:spLocks noGrp="1"/>
          </p:cNvSpPr>
          <p:nvPr>
            <p:ph type="ctrTitle"/>
          </p:nvPr>
        </p:nvSpPr>
        <p:spPr/>
        <p:txBody>
          <a:bodyPr/>
          <a:p>
            <a:r>
              <a:rPr dirty="0" lang="en-US" smtClean="0"/>
              <a:t>Medieval PowerPoint Project </a:t>
            </a:r>
            <a:endParaRPr dirty="0" lang="en-US"/>
          </a:p>
        </p:txBody>
      </p:sp>
      <p:sp>
        <p:nvSpPr>
          <p:cNvPr id="1048589" name="Subtitle 2"/>
          <p:cNvSpPr>
            <a:spLocks noGrp="1"/>
          </p:cNvSpPr>
          <p:nvPr>
            <p:ph type="subTitle" idx="1"/>
          </p:nvPr>
        </p:nvSpPr>
        <p:spPr/>
        <p:txBody>
          <a:bodyPr>
            <a:normAutofit lnSpcReduction="10000"/>
          </a:bodyPr>
          <a:p>
            <a:r>
              <a:rPr dirty="0" lang="en-US" smtClean="0"/>
              <a:t>Student’s Name </a:t>
            </a:r>
          </a:p>
          <a:p>
            <a:r>
              <a:rPr dirty="0" lang="en-US" smtClean="0"/>
              <a:t>Professor’s Name </a:t>
            </a:r>
          </a:p>
          <a:p>
            <a:r>
              <a:rPr dirty="0" lang="en-US" smtClean="0"/>
              <a:t>Course </a:t>
            </a:r>
          </a:p>
          <a:p>
            <a:r>
              <a:rPr dirty="0" lang="en-US" smtClean="0"/>
              <a:t>Date</a:t>
            </a:r>
            <a:endParaRPr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6" name="Content Placeholder 1"/>
          <p:cNvSpPr>
            <a:spLocks noGrp="1"/>
          </p:cNvSpPr>
          <p:nvPr>
            <p:ph idx="1"/>
          </p:nvPr>
        </p:nvSpPr>
        <p:spPr/>
        <p:txBody>
          <a:bodyPr/>
          <a:p>
            <a:r>
              <a:rPr dirty="0" lang="en-US" smtClean="0"/>
              <a:t>The author of the text “Everyone” has remained anonymous </a:t>
            </a:r>
          </a:p>
          <a:p>
            <a:r>
              <a:rPr dirty="0" lang="en-US" smtClean="0"/>
              <a:t>It is believed that the text was not originally written in English </a:t>
            </a:r>
          </a:p>
          <a:p>
            <a:r>
              <a:rPr dirty="0" lang="en-US" smtClean="0"/>
              <a:t>It has remained a translation </a:t>
            </a:r>
          </a:p>
          <a:p>
            <a:r>
              <a:rPr dirty="0" lang="en-US" smtClean="0"/>
              <a:t>It is a morality play </a:t>
            </a:r>
          </a:p>
          <a:p>
            <a:r>
              <a:rPr dirty="0" lang="en-US" smtClean="0"/>
              <a:t>Believed to be written in the late 15</a:t>
            </a:r>
            <a:r>
              <a:rPr baseline="30000" dirty="0" lang="en-US" smtClean="0"/>
              <a:t>th</a:t>
            </a:r>
            <a:r>
              <a:rPr dirty="0" lang="en-US" smtClean="0"/>
              <a:t> century</a:t>
            </a:r>
          </a:p>
          <a:p>
            <a:r>
              <a:rPr dirty="0" lang="en-US" smtClean="0"/>
              <a:t>First reprinting in 1773</a:t>
            </a:r>
          </a:p>
          <a:p>
            <a:endParaRPr dirty="0" lang="en-US"/>
          </a:p>
        </p:txBody>
      </p:sp>
      <p:sp>
        <p:nvSpPr>
          <p:cNvPr id="1048597" name="Title 2"/>
          <p:cNvSpPr>
            <a:spLocks noGrp="1"/>
          </p:cNvSpPr>
          <p:nvPr>
            <p:ph type="title"/>
          </p:nvPr>
        </p:nvSpPr>
        <p:spPr/>
        <p:txBody>
          <a:bodyPr/>
          <a:p>
            <a:r>
              <a:rPr dirty="0" lang="en-US" smtClean="0"/>
              <a:t>Biography of the Author</a:t>
            </a:r>
            <a:endParaRPr dirty="0"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1" name="Content Placeholder 1"/>
          <p:cNvSpPr>
            <a:spLocks noGrp="1"/>
          </p:cNvSpPr>
          <p:nvPr>
            <p:ph idx="1"/>
          </p:nvPr>
        </p:nvSpPr>
        <p:spPr/>
        <p:txBody>
          <a:bodyPr/>
          <a:p>
            <a:r>
              <a:rPr dirty="0" lang="en-US" smtClean="0"/>
              <a:t>The play details the life and death of a man (Everyman)</a:t>
            </a:r>
          </a:p>
          <a:p>
            <a:r>
              <a:rPr dirty="0" lang="en-US" smtClean="0"/>
              <a:t>He embodies every human being on the planet</a:t>
            </a:r>
          </a:p>
          <a:p>
            <a:r>
              <a:rPr dirty="0" lang="en-US" smtClean="0"/>
              <a:t>Death is sent by God to warn Everyman of his judgment day</a:t>
            </a:r>
          </a:p>
          <a:p>
            <a:r>
              <a:rPr dirty="0" lang="en-US" smtClean="0"/>
              <a:t>Everyone becomes terrified and tries to make amends before his death </a:t>
            </a:r>
          </a:p>
          <a:p>
            <a:r>
              <a:rPr dirty="0" lang="en-US" smtClean="0"/>
              <a:t>Everyone he turns abandons him</a:t>
            </a:r>
          </a:p>
          <a:p>
            <a:r>
              <a:rPr dirty="0" lang="en-US" smtClean="0"/>
              <a:t>His friends (fellowship), wealth (goods), and family </a:t>
            </a:r>
          </a:p>
        </p:txBody>
      </p:sp>
      <p:sp>
        <p:nvSpPr>
          <p:cNvPr id="1048602" name="Title 2"/>
          <p:cNvSpPr>
            <a:spLocks noGrp="1"/>
          </p:cNvSpPr>
          <p:nvPr>
            <p:ph type="title"/>
          </p:nvPr>
        </p:nvSpPr>
        <p:spPr/>
        <p:txBody>
          <a:bodyPr/>
          <a:p>
            <a:r>
              <a:rPr dirty="0" lang="en-US" smtClean="0"/>
              <a:t>Plot of the Play</a:t>
            </a:r>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6" name="Content Placeholder 1"/>
          <p:cNvSpPr>
            <a:spLocks noGrp="1"/>
          </p:cNvSpPr>
          <p:nvPr>
            <p:ph idx="1"/>
          </p:nvPr>
        </p:nvSpPr>
        <p:spPr/>
        <p:txBody>
          <a:bodyPr>
            <a:normAutofit/>
          </a:bodyPr>
          <a:p>
            <a:r>
              <a:rPr dirty="0" lang="en-US" smtClean="0"/>
              <a:t>After everyone abandons him, Everyman turns to his Good deeds</a:t>
            </a:r>
          </a:p>
          <a:p>
            <a:r>
              <a:rPr dirty="0" lang="en-US" smtClean="0"/>
              <a:t>It is the only thing that agrees to stay with him</a:t>
            </a:r>
          </a:p>
          <a:p>
            <a:r>
              <a:rPr dirty="0" lang="en-US" smtClean="0"/>
              <a:t>His Good deeds is limited because it has been diluted by his sins</a:t>
            </a:r>
          </a:p>
          <a:p>
            <a:r>
              <a:rPr dirty="0" lang="en-US" smtClean="0"/>
              <a:t>Eventually he passes on and goes to heaven</a:t>
            </a:r>
          </a:p>
          <a:p>
            <a:r>
              <a:rPr dirty="0" lang="en-US" smtClean="0"/>
              <a:t>After his death, he learns that no one is with him</a:t>
            </a:r>
          </a:p>
          <a:p>
            <a:r>
              <a:rPr dirty="0" lang="en-US" smtClean="0"/>
              <a:t>Except his weakened Good deeds</a:t>
            </a:r>
          </a:p>
          <a:p>
            <a:r>
              <a:rPr dirty="0" lang="en-US" smtClean="0"/>
              <a:t>He realizes that he will be judged by his deeds alone</a:t>
            </a:r>
          </a:p>
        </p:txBody>
      </p:sp>
      <p:sp>
        <p:nvSpPr>
          <p:cNvPr id="1048607" name="Title 2"/>
          <p:cNvSpPr>
            <a:spLocks noGrp="1"/>
          </p:cNvSpPr>
          <p:nvPr>
            <p:ph type="title"/>
          </p:nvPr>
        </p:nvSpPr>
        <p:spPr/>
        <p:txBody>
          <a:bodyPr/>
          <a:p>
            <a:r>
              <a:rPr dirty="0" lang="en-US" smtClean="0"/>
              <a:t>Continuation of Plot </a:t>
            </a:r>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1" name="Content Placeholder 1"/>
          <p:cNvSpPr>
            <a:spLocks noGrp="1"/>
          </p:cNvSpPr>
          <p:nvPr>
            <p:ph idx="1"/>
          </p:nvPr>
        </p:nvSpPr>
        <p:spPr/>
        <p:txBody>
          <a:bodyPr>
            <a:normAutofit lnSpcReduction="10000"/>
          </a:bodyPr>
          <a:p>
            <a:r>
              <a:rPr dirty="0" lang="en-US" smtClean="0"/>
              <a:t>The main character is Everyman-Allegorical representation of every humanity </a:t>
            </a:r>
          </a:p>
          <a:p>
            <a:r>
              <a:rPr dirty="0" lang="en-US" smtClean="0"/>
              <a:t>Antagonist is death-messenger of God</a:t>
            </a:r>
          </a:p>
          <a:p>
            <a:r>
              <a:rPr dirty="0" lang="en-US" smtClean="0"/>
              <a:t>Other characters include:</a:t>
            </a:r>
          </a:p>
          <a:p>
            <a:r>
              <a:rPr dirty="0" lang="en-US" smtClean="0"/>
              <a:t>Fellowship (Friends and colleagues)</a:t>
            </a:r>
          </a:p>
          <a:p>
            <a:r>
              <a:rPr dirty="0" lang="en-US" smtClean="0"/>
              <a:t>God</a:t>
            </a:r>
          </a:p>
          <a:p>
            <a:r>
              <a:rPr dirty="0" lang="en-US" smtClean="0"/>
              <a:t>Kindred and cousin</a:t>
            </a:r>
          </a:p>
          <a:p>
            <a:r>
              <a:rPr dirty="0" lang="en-US" smtClean="0"/>
              <a:t>Doctor</a:t>
            </a:r>
          </a:p>
          <a:p>
            <a:r>
              <a:rPr dirty="0" lang="en-US" smtClean="0"/>
              <a:t>Conflict is about life and death of Everyman</a:t>
            </a:r>
          </a:p>
        </p:txBody>
      </p:sp>
      <p:sp>
        <p:nvSpPr>
          <p:cNvPr id="1048612" name="Title 2"/>
          <p:cNvSpPr>
            <a:spLocks noGrp="1"/>
          </p:cNvSpPr>
          <p:nvPr>
            <p:ph type="title"/>
          </p:nvPr>
        </p:nvSpPr>
        <p:spPr/>
        <p:txBody>
          <a:bodyPr/>
          <a:p>
            <a:r>
              <a:rPr dirty="0" lang="en-US" smtClean="0"/>
              <a:t>Main Characters </a:t>
            </a:r>
            <a:endParaRPr dirty="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6" name="Content Placeholder 1"/>
          <p:cNvSpPr>
            <a:spLocks noGrp="1"/>
          </p:cNvSpPr>
          <p:nvPr>
            <p:ph idx="1"/>
          </p:nvPr>
        </p:nvSpPr>
        <p:spPr/>
        <p:txBody>
          <a:bodyPr/>
          <a:p>
            <a:r>
              <a:rPr dirty="0" lang="en-US" smtClean="0"/>
              <a:t>He faces a horrified and reckoning journey </a:t>
            </a:r>
          </a:p>
          <a:p>
            <a:r>
              <a:rPr dirty="0" lang="en-US" smtClean="0"/>
              <a:t>He seeks redemption as everyone abandons him </a:t>
            </a:r>
          </a:p>
          <a:p>
            <a:r>
              <a:rPr dirty="0" lang="en-US" smtClean="0"/>
              <a:t>He is desperate upon hearing what awaits him after death</a:t>
            </a:r>
          </a:p>
          <a:p>
            <a:r>
              <a:rPr dirty="0" lang="en-US" smtClean="0"/>
              <a:t>Everyman asks death for more time </a:t>
            </a:r>
          </a:p>
          <a:p>
            <a:r>
              <a:rPr dirty="0" lang="en-US" smtClean="0"/>
              <a:t>He says “</a:t>
            </a:r>
            <a:r>
              <a:rPr dirty="0" lang="en-US"/>
              <a:t>O wretched </a:t>
            </a:r>
            <a:r>
              <a:rPr dirty="0" lang="en-US" err="1"/>
              <a:t>caytyfe</a:t>
            </a:r>
            <a:r>
              <a:rPr dirty="0" lang="en-US"/>
              <a:t> </a:t>
            </a:r>
            <a:r>
              <a:rPr dirty="0" lang="en-US" err="1"/>
              <a:t>wheder</a:t>
            </a:r>
            <a:r>
              <a:rPr dirty="0" lang="en-US"/>
              <a:t> shall I flee</a:t>
            </a:r>
            <a:br>
              <a:rPr dirty="0" lang="en-US"/>
            </a:br>
            <a:r>
              <a:rPr dirty="0" lang="en-US"/>
              <a:t>That I </a:t>
            </a:r>
            <a:r>
              <a:rPr dirty="0" lang="en-US" err="1"/>
              <a:t>myght</a:t>
            </a:r>
            <a:r>
              <a:rPr dirty="0" lang="en-US"/>
              <a:t> scape this </a:t>
            </a:r>
            <a:r>
              <a:rPr dirty="0" lang="en-US" err="1"/>
              <a:t>endles</a:t>
            </a:r>
            <a:r>
              <a:rPr dirty="0" lang="en-US"/>
              <a:t> </a:t>
            </a:r>
            <a:r>
              <a:rPr dirty="0" lang="en-US" err="1" smtClean="0"/>
              <a:t>sorowe</a:t>
            </a:r>
            <a:r>
              <a:rPr dirty="0" lang="en-US" smtClean="0"/>
              <a:t>”(</a:t>
            </a:r>
            <a:r>
              <a:rPr dirty="0" lang="en-US" err="1" smtClean="0"/>
              <a:t>Skot</a:t>
            </a:r>
            <a:r>
              <a:rPr dirty="0" lang="en-US" smtClean="0"/>
              <a:t> </a:t>
            </a:r>
            <a:r>
              <a:rPr dirty="0" lang="en-US" smtClean="0"/>
              <a:t>25)</a:t>
            </a:r>
          </a:p>
          <a:p>
            <a:r>
              <a:rPr dirty="0" lang="en-US" smtClean="0"/>
              <a:t>Salvation-Everyman has more sins that has weakened his Good Deeds</a:t>
            </a:r>
            <a:endParaRPr dirty="0" lang="en-US"/>
          </a:p>
        </p:txBody>
      </p:sp>
      <p:sp>
        <p:nvSpPr>
          <p:cNvPr id="1048617" name="Title 2"/>
          <p:cNvSpPr>
            <a:spLocks noGrp="1"/>
          </p:cNvSpPr>
          <p:nvPr>
            <p:ph type="title"/>
          </p:nvPr>
        </p:nvSpPr>
        <p:spPr/>
        <p:txBody>
          <a:bodyPr/>
          <a:p>
            <a:r>
              <a:rPr dirty="0" lang="en-US" smtClean="0"/>
              <a:t>Protagonist-Everyman</a:t>
            </a:r>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1" name="Content Placeholder 1"/>
          <p:cNvSpPr>
            <a:spLocks noGrp="1"/>
          </p:cNvSpPr>
          <p:nvPr>
            <p:ph idx="1"/>
          </p:nvPr>
        </p:nvSpPr>
        <p:spPr/>
        <p:txBody>
          <a:bodyPr/>
          <a:p>
            <a:r>
              <a:rPr dirty="0" lang="en-US" smtClean="0"/>
              <a:t>Death is the messenger of God</a:t>
            </a:r>
          </a:p>
          <a:p>
            <a:r>
              <a:rPr dirty="0" lang="en-US" smtClean="0"/>
              <a:t>He says to God that “</a:t>
            </a:r>
            <a:r>
              <a:rPr dirty="0" lang="en-US" err="1"/>
              <a:t>Almyghty</a:t>
            </a:r>
            <a:r>
              <a:rPr dirty="0" lang="en-US"/>
              <a:t> god I am here at your </a:t>
            </a:r>
            <a:r>
              <a:rPr dirty="0" lang="en-US" err="1"/>
              <a:t>wyll</a:t>
            </a:r>
            <a:r>
              <a:rPr dirty="0" lang="en-US"/>
              <a:t/>
            </a:r>
            <a:br>
              <a:rPr dirty="0" lang="en-US"/>
            </a:br>
            <a:r>
              <a:rPr dirty="0" lang="en-US"/>
              <a:t>Your </a:t>
            </a:r>
            <a:r>
              <a:rPr dirty="0" lang="en-US" err="1"/>
              <a:t>commaundement</a:t>
            </a:r>
            <a:r>
              <a:rPr dirty="0" lang="en-US"/>
              <a:t> to </a:t>
            </a:r>
            <a:r>
              <a:rPr dirty="0" lang="en-US" err="1" smtClean="0"/>
              <a:t>fulfyll</a:t>
            </a:r>
            <a:r>
              <a:rPr dirty="0" lang="en-US" smtClean="0"/>
              <a:t>” </a:t>
            </a:r>
            <a:r>
              <a:rPr dirty="0" lang="en-US" smtClean="0"/>
              <a:t>(</a:t>
            </a:r>
            <a:r>
              <a:rPr dirty="0" lang="en-US" err="1" smtClean="0"/>
              <a:t>Skot</a:t>
            </a:r>
            <a:r>
              <a:rPr dirty="0" lang="en-US" smtClean="0"/>
              <a:t> </a:t>
            </a:r>
            <a:r>
              <a:rPr dirty="0" lang="en-US" smtClean="0"/>
              <a:t>3).</a:t>
            </a:r>
          </a:p>
          <a:p>
            <a:r>
              <a:rPr dirty="0" lang="en-US" smtClean="0"/>
              <a:t>He warns people of their reckoning and judgment </a:t>
            </a:r>
          </a:p>
          <a:p>
            <a:r>
              <a:rPr dirty="0" lang="en-US" smtClean="0"/>
              <a:t>He relays God’s message to people who are almost dying like Everyman</a:t>
            </a:r>
          </a:p>
          <a:p>
            <a:r>
              <a:rPr dirty="0" lang="en-US" smtClean="0"/>
              <a:t>He carries the book of account which has:</a:t>
            </a:r>
          </a:p>
          <a:p>
            <a:r>
              <a:rPr dirty="0" lang="en-US" smtClean="0"/>
              <a:t>Good Deeds and bad deeds</a:t>
            </a:r>
          </a:p>
        </p:txBody>
      </p:sp>
      <p:sp>
        <p:nvSpPr>
          <p:cNvPr id="1048622" name="Title 2"/>
          <p:cNvSpPr>
            <a:spLocks noGrp="1"/>
          </p:cNvSpPr>
          <p:nvPr>
            <p:ph type="title"/>
          </p:nvPr>
        </p:nvSpPr>
        <p:spPr/>
        <p:txBody>
          <a:bodyPr/>
          <a:p>
            <a:r>
              <a:rPr dirty="0" lang="en-US" smtClean="0"/>
              <a:t>Antagonist-Death</a:t>
            </a:r>
            <a:endParaRPr dirty="0"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6" name="Content Placeholder 1"/>
          <p:cNvSpPr>
            <a:spLocks noGrp="1"/>
          </p:cNvSpPr>
          <p:nvPr>
            <p:ph idx="1"/>
          </p:nvPr>
        </p:nvSpPr>
        <p:spPr/>
        <p:txBody>
          <a:bodyPr/>
          <a:p>
            <a:r>
              <a:rPr dirty="0" lang="en-US" smtClean="0"/>
              <a:t>The conflict of the play is between life and death</a:t>
            </a:r>
          </a:p>
          <a:p>
            <a:r>
              <a:rPr dirty="0" lang="en-US" smtClean="0"/>
              <a:t>Everyman is afraid of dying </a:t>
            </a:r>
          </a:p>
          <a:p>
            <a:r>
              <a:rPr dirty="0" lang="en-US" smtClean="0"/>
              <a:t>Death is everything that no man wants to hear from </a:t>
            </a:r>
          </a:p>
          <a:p>
            <a:r>
              <a:rPr dirty="0" lang="en-US" smtClean="0"/>
              <a:t>As death introduces himself to Everyman </a:t>
            </a:r>
          </a:p>
          <a:p>
            <a:r>
              <a:rPr dirty="0" lang="en-US" smtClean="0"/>
              <a:t>“</a:t>
            </a:r>
            <a:r>
              <a:rPr dirty="0" lang="en-US"/>
              <a:t>I am </a:t>
            </a:r>
            <a:r>
              <a:rPr dirty="0" lang="en-US" err="1"/>
              <a:t>dethe</a:t>
            </a:r>
            <a:r>
              <a:rPr dirty="0" lang="en-US"/>
              <a:t> that no man </a:t>
            </a:r>
            <a:r>
              <a:rPr dirty="0" lang="en-US" err="1" smtClean="0"/>
              <a:t>dredeth</a:t>
            </a:r>
            <a:r>
              <a:rPr dirty="0" lang="en-US" smtClean="0"/>
              <a:t>” </a:t>
            </a:r>
            <a:r>
              <a:rPr dirty="0" lang="en-US" smtClean="0"/>
              <a:t>(</a:t>
            </a:r>
            <a:r>
              <a:rPr dirty="0" lang="en-US" err="1" smtClean="0"/>
              <a:t>Skot</a:t>
            </a:r>
            <a:r>
              <a:rPr dirty="0" lang="en-US" smtClean="0"/>
              <a:t> </a:t>
            </a:r>
            <a:r>
              <a:rPr dirty="0" lang="en-US" smtClean="0"/>
              <a:t>15).</a:t>
            </a:r>
          </a:p>
          <a:p>
            <a:r>
              <a:rPr dirty="0" lang="en-US" smtClean="0"/>
              <a:t>Death comes at the moment of everyone’s greatest despair </a:t>
            </a:r>
          </a:p>
          <a:p>
            <a:r>
              <a:rPr dirty="0" lang="en-US" smtClean="0"/>
              <a:t>No one is ever prepared to die as Everyman asks for more time</a:t>
            </a:r>
            <a:endParaRPr dirty="0" lang="en-US"/>
          </a:p>
        </p:txBody>
      </p:sp>
      <p:sp>
        <p:nvSpPr>
          <p:cNvPr id="1048627" name="Title 2"/>
          <p:cNvSpPr>
            <a:spLocks noGrp="1"/>
          </p:cNvSpPr>
          <p:nvPr>
            <p:ph type="title"/>
          </p:nvPr>
        </p:nvSpPr>
        <p:spPr/>
        <p:txBody>
          <a:bodyPr/>
          <a:p>
            <a:r>
              <a:rPr dirty="0" lang="en-US" smtClean="0"/>
              <a:t>Conflict </a:t>
            </a:r>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1" name="Content Placeholder 1"/>
          <p:cNvSpPr>
            <a:spLocks noGrp="1"/>
          </p:cNvSpPr>
          <p:nvPr>
            <p:ph idx="1"/>
          </p:nvPr>
        </p:nvSpPr>
        <p:spPr/>
        <p:txBody>
          <a:bodyPr>
            <a:normAutofit fontScale="95833" lnSpcReduction="10000"/>
          </a:bodyPr>
          <a:p>
            <a:r>
              <a:rPr dirty="0" lang="en-US" smtClean="0"/>
              <a:t>Themes include death and morality</a:t>
            </a:r>
          </a:p>
          <a:p>
            <a:r>
              <a:rPr dirty="0" lang="en-US" smtClean="0"/>
              <a:t>Those who lived as per the moral values will enjoy after death </a:t>
            </a:r>
          </a:p>
          <a:p>
            <a:r>
              <a:rPr dirty="0" lang="en-US" smtClean="0"/>
              <a:t>Death is an inevitable rite of passage to all human kinds</a:t>
            </a:r>
          </a:p>
          <a:p>
            <a:r>
              <a:rPr dirty="0" lang="en-US" smtClean="0"/>
              <a:t>Symbols include-messenger of God (death), Everyman (all humanity)</a:t>
            </a:r>
          </a:p>
          <a:p>
            <a:r>
              <a:rPr dirty="0" lang="en-US" smtClean="0"/>
              <a:t>Doctor who represents a wise theologian as he warns Everyman that not even wealth or friends will help him</a:t>
            </a:r>
          </a:p>
        </p:txBody>
      </p:sp>
      <p:sp>
        <p:nvSpPr>
          <p:cNvPr id="1048632" name="Title 2"/>
          <p:cNvSpPr>
            <a:spLocks noGrp="1"/>
          </p:cNvSpPr>
          <p:nvPr>
            <p:ph type="title"/>
          </p:nvPr>
        </p:nvSpPr>
        <p:spPr/>
        <p:txBody>
          <a:bodyPr/>
          <a:p>
            <a:r>
              <a:rPr dirty="0" lang="en-US" smtClean="0"/>
              <a:t>Themes and Symbols</a:t>
            </a:r>
            <a:endParaRPr dirty="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6" name="Content Placeholder 1"/>
          <p:cNvSpPr>
            <a:spLocks noGrp="1"/>
          </p:cNvSpPr>
          <p:nvPr>
            <p:ph idx="1"/>
          </p:nvPr>
        </p:nvSpPr>
        <p:spPr/>
        <p:txBody>
          <a:bodyPr>
            <a:normAutofit fontScale="95833" lnSpcReduction="10000"/>
          </a:bodyPr>
          <a:p>
            <a:r>
              <a:rPr dirty="0" lang="en-US" smtClean="0"/>
              <a:t>In comparison to the medieval text “The Pilgrim’s Progress”</a:t>
            </a:r>
          </a:p>
          <a:p>
            <a:r>
              <a:rPr dirty="0" lang="en-US" smtClean="0"/>
              <a:t>“Everyman” also examine the concept of morality</a:t>
            </a:r>
          </a:p>
          <a:p>
            <a:r>
              <a:rPr dirty="0" lang="en-US" smtClean="0"/>
              <a:t>Both texts are allegorical characters </a:t>
            </a:r>
          </a:p>
          <a:p>
            <a:r>
              <a:rPr dirty="0" lang="en-US" smtClean="0"/>
              <a:t>Both texts examine the theme of salvation and redemption </a:t>
            </a:r>
          </a:p>
          <a:p>
            <a:r>
              <a:rPr dirty="0" lang="en-US" smtClean="0"/>
              <a:t>They both examine what man must do to attain salvation</a:t>
            </a:r>
          </a:p>
          <a:p>
            <a:r>
              <a:rPr dirty="0" lang="en-US" smtClean="0"/>
              <a:t>Like Ryan explains, “Everyman” is a religious play (722).</a:t>
            </a:r>
            <a:endParaRPr dirty="0" lang="en-US"/>
          </a:p>
        </p:txBody>
      </p:sp>
      <p:sp>
        <p:nvSpPr>
          <p:cNvPr id="1048637" name="Title 2"/>
          <p:cNvSpPr>
            <a:spLocks noGrp="1"/>
          </p:cNvSpPr>
          <p:nvPr>
            <p:ph type="title"/>
          </p:nvPr>
        </p:nvSpPr>
        <p:spPr/>
        <p:txBody>
          <a:bodyPr/>
          <a:p>
            <a:r>
              <a:rPr dirty="0" lang="en-US" smtClean="0"/>
              <a:t>Comparison of Text</a:t>
            </a:r>
            <a:endParaRPr dirty="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41" name="Content Placeholder 1"/>
          <p:cNvSpPr>
            <a:spLocks noGrp="1"/>
          </p:cNvSpPr>
          <p:nvPr>
            <p:ph idx="1"/>
          </p:nvPr>
        </p:nvSpPr>
        <p:spPr/>
        <p:txBody>
          <a:bodyPr/>
          <a:p>
            <a:r>
              <a:rPr dirty="0" lang="en-US"/>
              <a:t>Ryan, Lawrence V. "Doctrine and Dramatic Structure in Everyman." </a:t>
            </a:r>
            <a:r>
              <a:rPr dirty="0" i="1" lang="en-US"/>
              <a:t>Speculum</a:t>
            </a:r>
            <a:r>
              <a:rPr dirty="0" lang="en-US"/>
              <a:t> 32.4 (1957): 722-735</a:t>
            </a:r>
            <a:r>
              <a:rPr dirty="0" lang="en-US" smtClean="0"/>
              <a:t>.</a:t>
            </a:r>
          </a:p>
          <a:p>
            <a:r>
              <a:rPr dirty="0" lang="en-US" err="1"/>
              <a:t>Skot</a:t>
            </a:r>
            <a:r>
              <a:rPr dirty="0" lang="en-US"/>
              <a:t>, John. “Everyman: 1521-1537.” </a:t>
            </a:r>
            <a:r>
              <a:rPr dirty="0" i="1" lang="en-US" err="1"/>
              <a:t>Luminarium</a:t>
            </a:r>
            <a:r>
              <a:rPr dirty="0" i="1" lang="en-US"/>
              <a:t>, </a:t>
            </a:r>
            <a:r>
              <a:rPr dirty="0" i="1" lang="en-US" err="1"/>
              <a:t>Renaiscence</a:t>
            </a:r>
            <a:r>
              <a:rPr dirty="0" i="1" lang="en-US"/>
              <a:t> Editions</a:t>
            </a:r>
            <a:r>
              <a:rPr dirty="0" lang="en-US"/>
              <a:t> (1999). </a:t>
            </a:r>
          </a:p>
          <a:p>
            <a:endParaRPr dirty="0" lang="en-US"/>
          </a:p>
        </p:txBody>
      </p:sp>
      <p:sp>
        <p:nvSpPr>
          <p:cNvPr id="1048642" name="Title 2"/>
          <p:cNvSpPr>
            <a:spLocks noGrp="1"/>
          </p:cNvSpPr>
          <p:nvPr>
            <p:ph type="title"/>
          </p:nvPr>
        </p:nvSpPr>
        <p:spPr/>
        <p:txBody>
          <a:bodyPr/>
          <a:p>
            <a:r>
              <a:rPr dirty="0" lang="en-US" smtClean="0"/>
              <a:t>Works Cited </a:t>
            </a:r>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image" Target="../media/image3.jpeg"/></Relationships>
</file>

<file path=ppt/theme/theme1.xml><?xml version="1.0" encoding="utf-8"?>
<a:theme xmlns:a="http://schemas.openxmlformats.org/drawingml/2006/main" name="Hardcover">
  <a:themeElements>
    <a:clrScheme name="Hardcover">
      <a:dk1>
        <a:sysClr lastClr="000000" val="windowText"/>
      </a:dk1>
      <a:lt1>
        <a:sysClr lastClr="FFFFFF" val="window"/>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r="5400000" dist="12700" rotWithShape="0">
              <a:srgbClr val="000000">
                <a:alpha val="15000"/>
              </a:srgbClr>
            </a:outerShdw>
          </a:effectLst>
        </a:effectStyle>
        <a:effectStyle>
          <a:effectLst>
            <a:outerShdw blurRad="50800" dir="5400000" dist="25400" rotWithShape="0">
              <a:srgbClr val="000000">
                <a:alpha val="46000"/>
              </a:srgbClr>
            </a:outerShdw>
          </a:effectLst>
        </a:effectStyle>
        <a:effectStyle>
          <a:effectLst>
            <a:outerShdw blurRad="50800" dir="5400000" dist="25400" rotWithShape="0">
              <a:srgbClr val="000000">
                <a:alpha val="48000"/>
              </a:srgbClr>
            </a:outerShdw>
          </a:effectLst>
          <a:scene3d>
            <a:camera prst="orthographicFront">
              <a:rot lat="0" lon="0" rev="0"/>
            </a:camera>
            <a:lightRig dir="tl" rig="threePt">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algn="tl" flip="none" sx="60000" sy="60000" tx="0" ty="0"/>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acer</dc:creator>
  <cp:lastModifiedBy>acer</cp:lastModifiedBy>
  <dcterms:created xsi:type="dcterms:W3CDTF">2020-08-27T01:51:10Z</dcterms:created>
  <dcterms:modified xsi:type="dcterms:W3CDTF">2020-08-27T13:22:18Z</dcterms:modified>
</cp:coreProperties>
</file>